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88" r:id="rId5"/>
    <p:sldId id="305" r:id="rId6"/>
    <p:sldId id="258" r:id="rId7"/>
    <p:sldId id="261" r:id="rId8"/>
    <p:sldId id="308" r:id="rId9"/>
    <p:sldId id="306" r:id="rId10"/>
    <p:sldId id="307"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16" autoAdjust="0"/>
  </p:normalViewPr>
  <p:slideViewPr>
    <p:cSldViewPr snapToGrid="0">
      <p:cViewPr varScale="1">
        <p:scale>
          <a:sx n="75" d="100"/>
          <a:sy n="75" d="100"/>
        </p:scale>
        <p:origin x="290" y="30"/>
      </p:cViewPr>
      <p:guideLst/>
    </p:cSldViewPr>
  </p:slideViewPr>
  <p:notesTextViewPr>
    <p:cViewPr>
      <p:scale>
        <a:sx n="1" d="1"/>
        <a:sy n="1" d="1"/>
      </p:scale>
      <p:origin x="0" y="0"/>
    </p:cViewPr>
  </p:notesTextViewPr>
  <p:sorterViewPr>
    <p:cViewPr>
      <p:scale>
        <a:sx n="75" d="100"/>
        <a:sy n="75"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cott" userId="068aef24-46e6-4341-ba92-2f71bc2c4549" providerId="ADAL" clId="{A122872F-BA0F-47AA-B770-8D42CB1C1E03}"/>
    <pc:docChg chg="undo custSel addSld modSld modMainMaster">
      <pc:chgData name="Daniel Scott" userId="068aef24-46e6-4341-ba92-2f71bc2c4549" providerId="ADAL" clId="{A122872F-BA0F-47AA-B770-8D42CB1C1E03}" dt="2023-07-11T13:39:00.329" v="28" actId="2696"/>
      <pc:docMkLst>
        <pc:docMk/>
      </pc:docMkLst>
      <pc:sldChg chg="addSp delSp modSp mod">
        <pc:chgData name="Daniel Scott" userId="068aef24-46e6-4341-ba92-2f71bc2c4549" providerId="ADAL" clId="{A122872F-BA0F-47AA-B770-8D42CB1C1E03}" dt="2023-07-11T13:37:37.163" v="21" actId="478"/>
        <pc:sldMkLst>
          <pc:docMk/>
          <pc:sldMk cId="1864460603" sldId="288"/>
        </pc:sldMkLst>
        <pc:spChg chg="add del mod">
          <ac:chgData name="Daniel Scott" userId="068aef24-46e6-4341-ba92-2f71bc2c4549" providerId="ADAL" clId="{A122872F-BA0F-47AA-B770-8D42CB1C1E03}" dt="2023-07-11T13:37:37.163" v="21" actId="478"/>
          <ac:spMkLst>
            <pc:docMk/>
            <pc:sldMk cId="1864460603" sldId="288"/>
            <ac:spMk id="2" creationId="{1C1C0E40-DC7E-99C4-599C-87CD8978F7EE}"/>
          </ac:spMkLst>
        </pc:spChg>
        <pc:spChg chg="add del mod">
          <ac:chgData name="Daniel Scott" userId="068aef24-46e6-4341-ba92-2f71bc2c4549" providerId="ADAL" clId="{A122872F-BA0F-47AA-B770-8D42CB1C1E03}" dt="2023-07-11T13:37:14.166" v="10" actId="478"/>
          <ac:spMkLst>
            <pc:docMk/>
            <pc:sldMk cId="1864460603" sldId="288"/>
            <ac:spMk id="4" creationId="{2F74D1C5-68B9-5691-893E-29F2F36EC5A6}"/>
          </ac:spMkLst>
        </pc:spChg>
        <pc:spChg chg="add del">
          <ac:chgData name="Daniel Scott" userId="068aef24-46e6-4341-ba92-2f71bc2c4549" providerId="ADAL" clId="{A122872F-BA0F-47AA-B770-8D42CB1C1E03}" dt="2023-07-11T13:37:14.166" v="10" actId="478"/>
          <ac:spMkLst>
            <pc:docMk/>
            <pc:sldMk cId="1864460603" sldId="288"/>
            <ac:spMk id="6" creationId="{00000000-0000-0000-0000-000000000000}"/>
          </ac:spMkLst>
        </pc:spChg>
        <pc:spChg chg="add del">
          <ac:chgData name="Daniel Scott" userId="068aef24-46e6-4341-ba92-2f71bc2c4549" providerId="ADAL" clId="{A122872F-BA0F-47AA-B770-8D42CB1C1E03}" dt="2023-07-11T13:37:13.082" v="8" actId="478"/>
          <ac:spMkLst>
            <pc:docMk/>
            <pc:sldMk cId="1864460603" sldId="288"/>
            <ac:spMk id="7" creationId="{00000000-0000-0000-0000-000000000000}"/>
          </ac:spMkLst>
        </pc:spChg>
        <pc:spChg chg="add del mod">
          <ac:chgData name="Daniel Scott" userId="068aef24-46e6-4341-ba92-2f71bc2c4549" providerId="ADAL" clId="{A122872F-BA0F-47AA-B770-8D42CB1C1E03}" dt="2023-07-11T13:37:13.082" v="8" actId="478"/>
          <ac:spMkLst>
            <pc:docMk/>
            <pc:sldMk cId="1864460603" sldId="288"/>
            <ac:spMk id="9" creationId="{9AF67A22-0B5A-4E7B-44C3-86BF4C401829}"/>
          </ac:spMkLst>
        </pc:spChg>
      </pc:sldChg>
      <pc:sldChg chg="addSp delSp modSp add mod">
        <pc:chgData name="Daniel Scott" userId="068aef24-46e6-4341-ba92-2f71bc2c4549" providerId="ADAL" clId="{A122872F-BA0F-47AA-B770-8D42CB1C1E03}" dt="2023-07-11T13:38:30.327" v="22" actId="478"/>
        <pc:sldMkLst>
          <pc:docMk/>
          <pc:sldMk cId="3839239866" sldId="305"/>
        </pc:sldMkLst>
        <pc:spChg chg="del">
          <ac:chgData name="Daniel Scott" userId="068aef24-46e6-4341-ba92-2f71bc2c4549" providerId="ADAL" clId="{A122872F-BA0F-47AA-B770-8D42CB1C1E03}" dt="2023-07-11T13:37:21.947" v="13" actId="478"/>
          <ac:spMkLst>
            <pc:docMk/>
            <pc:sldMk cId="3839239866" sldId="305"/>
            <ac:spMk id="2" creationId="{1C1C0E40-DC7E-99C4-599C-87CD8978F7EE}"/>
          </ac:spMkLst>
        </pc:spChg>
        <pc:spChg chg="add del mod">
          <ac:chgData name="Daniel Scott" userId="068aef24-46e6-4341-ba92-2f71bc2c4549" providerId="ADAL" clId="{A122872F-BA0F-47AA-B770-8D42CB1C1E03}" dt="2023-07-11T13:37:27.946" v="17" actId="478"/>
          <ac:spMkLst>
            <pc:docMk/>
            <pc:sldMk cId="3839239866" sldId="305"/>
            <ac:spMk id="4" creationId="{1C134F62-6AF5-5D20-BEAC-3BFC23A9F57C}"/>
          </ac:spMkLst>
        </pc:spChg>
        <pc:spChg chg="del">
          <ac:chgData name="Daniel Scott" userId="068aef24-46e6-4341-ba92-2f71bc2c4549" providerId="ADAL" clId="{A122872F-BA0F-47AA-B770-8D42CB1C1E03}" dt="2023-07-11T13:37:23.400" v="14" actId="478"/>
          <ac:spMkLst>
            <pc:docMk/>
            <pc:sldMk cId="3839239866" sldId="305"/>
            <ac:spMk id="6" creationId="{00000000-0000-0000-0000-000000000000}"/>
          </ac:spMkLst>
        </pc:spChg>
        <pc:spChg chg="del">
          <ac:chgData name="Daniel Scott" userId="068aef24-46e6-4341-ba92-2f71bc2c4549" providerId="ADAL" clId="{A122872F-BA0F-47AA-B770-8D42CB1C1E03}" dt="2023-07-11T13:37:25.075" v="15" actId="478"/>
          <ac:spMkLst>
            <pc:docMk/>
            <pc:sldMk cId="3839239866" sldId="305"/>
            <ac:spMk id="7" creationId="{00000000-0000-0000-0000-000000000000}"/>
          </ac:spMkLst>
        </pc:spChg>
        <pc:spChg chg="del">
          <ac:chgData name="Daniel Scott" userId="068aef24-46e6-4341-ba92-2f71bc2c4549" providerId="ADAL" clId="{A122872F-BA0F-47AA-B770-8D42CB1C1E03}" dt="2023-07-11T13:38:30.327" v="22" actId="478"/>
          <ac:spMkLst>
            <pc:docMk/>
            <pc:sldMk cId="3839239866" sldId="305"/>
            <ac:spMk id="8" creationId="{00000000-0000-0000-0000-000000000000}"/>
          </ac:spMkLst>
        </pc:spChg>
        <pc:spChg chg="add del mod">
          <ac:chgData name="Daniel Scott" userId="068aef24-46e6-4341-ba92-2f71bc2c4549" providerId="ADAL" clId="{A122872F-BA0F-47AA-B770-8D42CB1C1E03}" dt="2023-07-11T13:37:26.250" v="16" actId="478"/>
          <ac:spMkLst>
            <pc:docMk/>
            <pc:sldMk cId="3839239866" sldId="305"/>
            <ac:spMk id="9" creationId="{DDF1D4D1-D0C9-4F20-E99E-BC674A76CC96}"/>
          </ac:spMkLst>
        </pc:spChg>
        <pc:spChg chg="add del mod">
          <ac:chgData name="Daniel Scott" userId="068aef24-46e6-4341-ba92-2f71bc2c4549" providerId="ADAL" clId="{A122872F-BA0F-47AA-B770-8D42CB1C1E03}" dt="2023-07-11T13:38:30.327" v="22" actId="478"/>
          <ac:spMkLst>
            <pc:docMk/>
            <pc:sldMk cId="3839239866" sldId="305"/>
            <ac:spMk id="10" creationId="{8F2969D4-9A32-DD4D-8EC8-47A2A5792AE8}"/>
          </ac:spMkLst>
        </pc:spChg>
        <pc:spChg chg="add mod">
          <ac:chgData name="Daniel Scott" userId="068aef24-46e6-4341-ba92-2f71bc2c4549" providerId="ADAL" clId="{A122872F-BA0F-47AA-B770-8D42CB1C1E03}" dt="2023-07-11T13:38:30.327" v="22" actId="478"/>
          <ac:spMkLst>
            <pc:docMk/>
            <pc:sldMk cId="3839239866" sldId="305"/>
            <ac:spMk id="12" creationId="{CB064DF7-E328-E4F3-7DCB-AE28CEBB3669}"/>
          </ac:spMkLst>
        </pc:spChg>
      </pc:sldChg>
      <pc:sldMasterChg chg="delSldLayout modSldLayout">
        <pc:chgData name="Daniel Scott" userId="068aef24-46e6-4341-ba92-2f71bc2c4549" providerId="ADAL" clId="{A122872F-BA0F-47AA-B770-8D42CB1C1E03}" dt="2023-07-11T13:39:00.329" v="28" actId="2696"/>
        <pc:sldMasterMkLst>
          <pc:docMk/>
          <pc:sldMasterMk cId="3341361855" sldId="2147483648"/>
        </pc:sldMasterMkLst>
        <pc:sldLayoutChg chg="addSp delSp del mod">
          <pc:chgData name="Daniel Scott" userId="068aef24-46e6-4341-ba92-2f71bc2c4549" providerId="ADAL" clId="{A122872F-BA0F-47AA-B770-8D42CB1C1E03}" dt="2023-07-11T13:39:00.329" v="28" actId="2696"/>
          <pc:sldLayoutMkLst>
            <pc:docMk/>
            <pc:sldMasterMk cId="3341361855" sldId="2147483648"/>
            <pc:sldLayoutMk cId="1496284487" sldId="2147483691"/>
          </pc:sldLayoutMkLst>
          <pc:spChg chg="add del">
            <ac:chgData name="Daniel Scott" userId="068aef24-46e6-4341-ba92-2f71bc2c4549" providerId="ADAL" clId="{A122872F-BA0F-47AA-B770-8D42CB1C1E03}" dt="2023-07-11T13:38:50.904" v="26" actId="478"/>
            <ac:spMkLst>
              <pc:docMk/>
              <pc:sldMasterMk cId="3341361855" sldId="2147483648"/>
              <pc:sldLayoutMk cId="1496284487" sldId="2147483691"/>
              <ac:spMk id="9" creationId="{7314C06D-407D-4792-B994-648ACDE4945B}"/>
            </ac:spMkLst>
          </pc:spChg>
          <pc:spChg chg="del">
            <ac:chgData name="Daniel Scott" userId="068aef24-46e6-4341-ba92-2f71bc2c4549" providerId="ADAL" clId="{A122872F-BA0F-47AA-B770-8D42CB1C1E03}" dt="2023-07-11T13:38:52.388" v="27" actId="478"/>
            <ac:spMkLst>
              <pc:docMk/>
              <pc:sldMasterMk cId="3341361855" sldId="2147483648"/>
              <pc:sldLayoutMk cId="1496284487" sldId="2147483691"/>
              <ac:spMk id="15" creationId="{00000000-0000-0000-0000-000000000000}"/>
            </ac:spMkLst>
          </pc:spChg>
          <pc:spChg chg="del">
            <ac:chgData name="Daniel Scott" userId="068aef24-46e6-4341-ba92-2f71bc2c4549" providerId="ADAL" clId="{A122872F-BA0F-47AA-B770-8D42CB1C1E03}" dt="2023-07-11T13:38:43.094" v="23" actId="478"/>
            <ac:spMkLst>
              <pc:docMk/>
              <pc:sldMasterMk cId="3341361855" sldId="2147483648"/>
              <pc:sldLayoutMk cId="1496284487" sldId="2147483691"/>
              <ac:spMk id="21" creationId="{735EC9A7-F169-41EA-A840-504F063193E2}"/>
            </ac:spMkLst>
          </pc:spChg>
          <pc:spChg chg="del">
            <ac:chgData name="Daniel Scott" userId="068aef24-46e6-4341-ba92-2f71bc2c4549" providerId="ADAL" clId="{A122872F-BA0F-47AA-B770-8D42CB1C1E03}" dt="2023-07-11T13:38:44.038" v="24" actId="478"/>
            <ac:spMkLst>
              <pc:docMk/>
              <pc:sldMasterMk cId="3341361855" sldId="2147483648"/>
              <pc:sldLayoutMk cId="1496284487" sldId="2147483691"/>
              <ac:spMk id="22" creationId="{66859D05-AAD1-4F0D-A424-96F17AA45959}"/>
            </ac:spMkLst>
          </pc:spChg>
        </pc:sldLayoutChg>
      </pc:sldMasterChg>
    </pc:docChg>
  </pc:docChgLst>
  <pc:docChgLst>
    <pc:chgData name="Ben Watt" userId="7fa9f06a-a546-48ff-af4f-bb3212c14f8c" providerId="ADAL" clId="{7816193C-5B0A-4CAE-A78E-85EC2EEAD738}"/>
    <pc:docChg chg="modSld">
      <pc:chgData name="Ben Watt" userId="7fa9f06a-a546-48ff-af4f-bb3212c14f8c" providerId="ADAL" clId="{7816193C-5B0A-4CAE-A78E-85EC2EEAD738}" dt="2020-04-08T11:12:29.103" v="122" actId="20577"/>
      <pc:docMkLst>
        <pc:docMk/>
      </pc:docMkLst>
      <pc:sldChg chg="modSp mod">
        <pc:chgData name="Ben Watt" userId="7fa9f06a-a546-48ff-af4f-bb3212c14f8c" providerId="ADAL" clId="{7816193C-5B0A-4CAE-A78E-85EC2EEAD738}" dt="2020-04-08T11:12:29.103" v="122" actId="20577"/>
        <pc:sldMkLst>
          <pc:docMk/>
          <pc:sldMk cId="1864460603" sldId="288"/>
        </pc:sldMkLst>
        <pc:spChg chg="mod">
          <ac:chgData name="Ben Watt" userId="7fa9f06a-a546-48ff-af4f-bb3212c14f8c" providerId="ADAL" clId="{7816193C-5B0A-4CAE-A78E-85EC2EEAD738}" dt="2020-04-08T11:12:12.470" v="43" actId="20577"/>
          <ac:spMkLst>
            <pc:docMk/>
            <pc:sldMk cId="1864460603" sldId="288"/>
            <ac:spMk id="6" creationId="{00000000-0000-0000-0000-000000000000}"/>
          </ac:spMkLst>
        </pc:spChg>
        <pc:spChg chg="mod">
          <ac:chgData name="Ben Watt" userId="7fa9f06a-a546-48ff-af4f-bb3212c14f8c" providerId="ADAL" clId="{7816193C-5B0A-4CAE-A78E-85EC2EEAD738}" dt="2020-04-08T11:12:29.103" v="122" actId="20577"/>
          <ac:spMkLst>
            <pc:docMk/>
            <pc:sldMk cId="1864460603" sldId="288"/>
            <ac:spMk id="7" creationId="{00000000-0000-0000-0000-000000000000}"/>
          </ac:spMkLst>
        </pc:spChg>
      </pc:sldChg>
    </pc:docChg>
  </pc:docChgLst>
  <pc:docChgLst>
    <pc:chgData name="Ben Watt" userId="7fa9f06a-a546-48ff-af4f-bb3212c14f8c" providerId="ADAL" clId="{5060D12A-C462-4BBC-9C1A-348E131CFD96}"/>
    <pc:docChg chg="modSld">
      <pc:chgData name="Ben Watt" userId="7fa9f06a-a546-48ff-af4f-bb3212c14f8c" providerId="ADAL" clId="{5060D12A-C462-4BBC-9C1A-348E131CFD96}" dt="2020-11-17T09:41:29.448" v="35" actId="20577"/>
      <pc:docMkLst>
        <pc:docMk/>
      </pc:docMkLst>
      <pc:sldChg chg="modSp mod">
        <pc:chgData name="Ben Watt" userId="7fa9f06a-a546-48ff-af4f-bb3212c14f8c" providerId="ADAL" clId="{5060D12A-C462-4BBC-9C1A-348E131CFD96}" dt="2020-11-17T09:41:29.448" v="35" actId="20577"/>
        <pc:sldMkLst>
          <pc:docMk/>
          <pc:sldMk cId="390995293" sldId="256"/>
        </pc:sldMkLst>
        <pc:spChg chg="mod">
          <ac:chgData name="Ben Watt" userId="7fa9f06a-a546-48ff-af4f-bb3212c14f8c" providerId="ADAL" clId="{5060D12A-C462-4BBC-9C1A-348E131CFD96}" dt="2020-11-17T09:41:29.448" v="35" actId="20577"/>
          <ac:spMkLst>
            <pc:docMk/>
            <pc:sldMk cId="390995293" sldId="256"/>
            <ac:spMk id="7" creationId="{00000000-0000-0000-0000-000000000000}"/>
          </ac:spMkLst>
        </pc:spChg>
      </pc:sldChg>
      <pc:sldChg chg="modSp mod">
        <pc:chgData name="Ben Watt" userId="7fa9f06a-a546-48ff-af4f-bb3212c14f8c" providerId="ADAL" clId="{5060D12A-C462-4BBC-9C1A-348E131CFD96}" dt="2020-11-17T09:41:20.869" v="26" actId="20577"/>
        <pc:sldMkLst>
          <pc:docMk/>
          <pc:sldMk cId="1864460603" sldId="288"/>
        </pc:sldMkLst>
        <pc:spChg chg="mod">
          <ac:chgData name="Ben Watt" userId="7fa9f06a-a546-48ff-af4f-bb3212c14f8c" providerId="ADAL" clId="{5060D12A-C462-4BBC-9C1A-348E131CFD96}" dt="2020-11-17T09:41:16.124" v="17" actId="20577"/>
          <ac:spMkLst>
            <pc:docMk/>
            <pc:sldMk cId="1864460603" sldId="288"/>
            <ac:spMk id="6" creationId="{00000000-0000-0000-0000-000000000000}"/>
          </ac:spMkLst>
        </pc:spChg>
        <pc:spChg chg="mod">
          <ac:chgData name="Ben Watt" userId="7fa9f06a-a546-48ff-af4f-bb3212c14f8c" providerId="ADAL" clId="{5060D12A-C462-4BBC-9C1A-348E131CFD96}" dt="2020-11-17T09:41:20.869" v="26" actId="20577"/>
          <ac:spMkLst>
            <pc:docMk/>
            <pc:sldMk cId="1864460603" sldId="288"/>
            <ac:spMk id="7" creationId="{00000000-0000-0000-0000-000000000000}"/>
          </ac:spMkLst>
        </pc:spChg>
      </pc:sldChg>
    </pc:docChg>
  </pc:docChgLst>
  <pc:docChgLst>
    <pc:chgData name="Ben Watt" userId="7fa9f06a-a546-48ff-af4f-bb3212c14f8c" providerId="ADAL" clId="{98FF7EC7-4184-412A-864D-1DE4825E6825}"/>
    <pc:docChg chg="undo modSld">
      <pc:chgData name="Ben Watt" userId="7fa9f06a-a546-48ff-af4f-bb3212c14f8c" providerId="ADAL" clId="{98FF7EC7-4184-412A-864D-1DE4825E6825}" dt="2020-01-22T10:55:22.692" v="109" actId="20577"/>
      <pc:docMkLst>
        <pc:docMk/>
      </pc:docMkLst>
      <pc:sldChg chg="modSp">
        <pc:chgData name="Ben Watt" userId="7fa9f06a-a546-48ff-af4f-bb3212c14f8c" providerId="ADAL" clId="{98FF7EC7-4184-412A-864D-1DE4825E6825}" dt="2020-01-22T10:54:02.990" v="49" actId="20577"/>
        <pc:sldMkLst>
          <pc:docMk/>
          <pc:sldMk cId="2180784743" sldId="267"/>
        </pc:sldMkLst>
        <pc:spChg chg="mod">
          <ac:chgData name="Ben Watt" userId="7fa9f06a-a546-48ff-af4f-bb3212c14f8c" providerId="ADAL" clId="{98FF7EC7-4184-412A-864D-1DE4825E6825}" dt="2020-01-22T10:53:38.406" v="25" actId="20577"/>
          <ac:spMkLst>
            <pc:docMk/>
            <pc:sldMk cId="2180784743" sldId="267"/>
            <ac:spMk id="8" creationId="{00000000-0000-0000-0000-000000000000}"/>
          </ac:spMkLst>
        </pc:spChg>
        <pc:spChg chg="mod">
          <ac:chgData name="Ben Watt" userId="7fa9f06a-a546-48ff-af4f-bb3212c14f8c" providerId="ADAL" clId="{98FF7EC7-4184-412A-864D-1DE4825E6825}" dt="2020-01-22T10:53:45.008" v="26" actId="403"/>
          <ac:spMkLst>
            <pc:docMk/>
            <pc:sldMk cId="2180784743" sldId="267"/>
            <ac:spMk id="18" creationId="{00000000-0000-0000-0000-000000000000}"/>
          </ac:spMkLst>
        </pc:spChg>
        <pc:spChg chg="mod">
          <ac:chgData name="Ben Watt" userId="7fa9f06a-a546-48ff-af4f-bb3212c14f8c" providerId="ADAL" clId="{98FF7EC7-4184-412A-864D-1DE4825E6825}" dt="2020-01-22T10:54:02.990" v="49" actId="20577"/>
          <ac:spMkLst>
            <pc:docMk/>
            <pc:sldMk cId="2180784743" sldId="267"/>
            <ac:spMk id="31" creationId="{00000000-0000-0000-0000-000000000000}"/>
          </ac:spMkLst>
        </pc:spChg>
      </pc:sldChg>
      <pc:sldChg chg="modSp">
        <pc:chgData name="Ben Watt" userId="7fa9f06a-a546-48ff-af4f-bb3212c14f8c" providerId="ADAL" clId="{98FF7EC7-4184-412A-864D-1DE4825E6825}" dt="2020-01-22T10:55:22.692" v="109" actId="20577"/>
        <pc:sldMkLst>
          <pc:docMk/>
          <pc:sldMk cId="1864460603" sldId="288"/>
        </pc:sldMkLst>
        <pc:spChg chg="mod">
          <ac:chgData name="Ben Watt" userId="7fa9f06a-a546-48ff-af4f-bb3212c14f8c" providerId="ADAL" clId="{98FF7EC7-4184-412A-864D-1DE4825E6825}" dt="2020-01-22T10:55:22.692" v="109" actId="20577"/>
          <ac:spMkLst>
            <pc:docMk/>
            <pc:sldMk cId="1864460603" sldId="288"/>
            <ac:spMk id="6" creationId="{00000000-0000-0000-0000-000000000000}"/>
          </ac:spMkLst>
        </pc:spChg>
        <pc:spChg chg="mod">
          <ac:chgData name="Ben Watt" userId="7fa9f06a-a546-48ff-af4f-bb3212c14f8c" providerId="ADAL" clId="{98FF7EC7-4184-412A-864D-1DE4825E6825}" dt="2020-01-22T10:55:22.180" v="108" actId="20577"/>
          <ac:spMkLst>
            <pc:docMk/>
            <pc:sldMk cId="1864460603" sldId="288"/>
            <ac:spMk id="7" creationId="{00000000-0000-0000-0000-000000000000}"/>
          </ac:spMkLst>
        </pc:spChg>
      </pc:sldChg>
    </pc:docChg>
  </pc:docChgLst>
  <pc:docChgLst>
    <pc:chgData name="Ben Watt" userId="7fa9f06a-a546-48ff-af4f-bb3212c14f8c" providerId="ADAL" clId="{E391091B-1ECA-4B55-B45A-A7BB9729C9C1}"/>
    <pc:docChg chg="delSld">
      <pc:chgData name="Ben Watt" userId="7fa9f06a-a546-48ff-af4f-bb3212c14f8c" providerId="ADAL" clId="{E391091B-1ECA-4B55-B45A-A7BB9729C9C1}" dt="2023-08-09T19:55:58.186" v="0" actId="47"/>
      <pc:docMkLst>
        <pc:docMk/>
      </pc:docMkLst>
      <pc:sldChg chg="del">
        <pc:chgData name="Ben Watt" userId="7fa9f06a-a546-48ff-af4f-bb3212c14f8c" providerId="ADAL" clId="{E391091B-1ECA-4B55-B45A-A7BB9729C9C1}" dt="2023-08-09T19:55:58.186" v="0" actId="47"/>
        <pc:sldMkLst>
          <pc:docMk/>
          <pc:sldMk cId="3839239866" sldId="3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5C9CA-2D5F-447E-9B79-C98CB45DDD68}" type="datetimeFigureOut">
              <a:rPr lang="en-US" smtClean="0"/>
              <a:t>11/27/2023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9FF697-2D6B-48F5-8463-FD7DF321FBF7}" type="slidenum">
              <a:rPr lang="en-US" smtClean="0"/>
              <a:t>‹#›</a:t>
            </a:fld>
            <a:endParaRPr lang="en-US"/>
          </a:p>
        </p:txBody>
      </p:sp>
    </p:spTree>
    <p:extLst>
      <p:ext uri="{BB962C8B-B14F-4D97-AF65-F5344CB8AC3E}">
        <p14:creationId xmlns:p14="http://schemas.microsoft.com/office/powerpoint/2010/main" val="38932848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B69ED-36D7-4532-B7E1-AEDC9E37F886}"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8FC08-E965-4A77-BA20-55C2D7553499}" type="slidenum">
              <a:rPr lang="en-US" smtClean="0"/>
              <a:t>‹#›</a:t>
            </a:fld>
            <a:endParaRPr lang="en-US"/>
          </a:p>
        </p:txBody>
      </p:sp>
    </p:spTree>
    <p:extLst>
      <p:ext uri="{BB962C8B-B14F-4D97-AF65-F5344CB8AC3E}">
        <p14:creationId xmlns:p14="http://schemas.microsoft.com/office/powerpoint/2010/main" val="242532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8FC08-E965-4A77-BA20-55C2D7553499}" type="slidenum">
              <a:rPr lang="en-US" smtClean="0"/>
              <a:t>1</a:t>
            </a:fld>
            <a:endParaRPr lang="en-US"/>
          </a:p>
        </p:txBody>
      </p:sp>
    </p:spTree>
    <p:extLst>
      <p:ext uri="{BB962C8B-B14F-4D97-AF65-F5344CB8AC3E}">
        <p14:creationId xmlns:p14="http://schemas.microsoft.com/office/powerpoint/2010/main" val="3809004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3C4E733-D8D6-4E97-9195-2020816045B7}"/>
              </a:ext>
            </a:extLst>
          </p:cNvPr>
          <p:cNvSpPr/>
          <p:nvPr userDrawn="1"/>
        </p:nvSpPr>
        <p:spPr>
          <a:xfrm>
            <a:off x="0" y="-1"/>
            <a:ext cx="12192000" cy="6154057"/>
          </a:xfrm>
          <a:prstGeom prst="rect">
            <a:avLst/>
          </a:prstGeom>
          <a:gradFill flip="none" rotWithShape="1">
            <a:gsLst>
              <a:gs pos="0">
                <a:schemeClr val="accent1">
                  <a:alpha val="89000"/>
                </a:schemeClr>
              </a:gs>
              <a:gs pos="100000">
                <a:schemeClr val="accent3">
                  <a:alpha val="87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DCC14E9-A068-4122-BA0E-A22244EC492B}"/>
              </a:ext>
            </a:extLst>
          </p:cNvPr>
          <p:cNvSpPr/>
          <p:nvPr userDrawn="1"/>
        </p:nvSpPr>
        <p:spPr>
          <a:xfrm>
            <a:off x="0" y="6075940"/>
            <a:ext cx="12192000" cy="703943"/>
          </a:xfrm>
          <a:prstGeom prst="rect">
            <a:avLst/>
          </a:prstGeom>
          <a:solidFill>
            <a:schemeClr val="accent2">
              <a:alpha val="9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9AE29F-22D8-4420-90B0-67891DA5844E}"/>
              </a:ext>
            </a:extLst>
          </p:cNvPr>
          <p:cNvSpPr/>
          <p:nvPr userDrawn="1"/>
        </p:nvSpPr>
        <p:spPr>
          <a:xfrm>
            <a:off x="0" y="6154057"/>
            <a:ext cx="12192000" cy="703943"/>
          </a:xfrm>
          <a:prstGeom prst="rect">
            <a:avLst/>
          </a:prstGeom>
          <a:solidFill>
            <a:schemeClr val="accent3">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14C06D-407D-4792-B994-648ACDE4945B}"/>
              </a:ext>
            </a:extLst>
          </p:cNvPr>
          <p:cNvSpPr/>
          <p:nvPr userDrawn="1"/>
        </p:nvSpPr>
        <p:spPr>
          <a:xfrm>
            <a:off x="1005151" y="-20186"/>
            <a:ext cx="3800139" cy="687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0" hasCustomPrompt="1"/>
          </p:nvPr>
        </p:nvSpPr>
        <p:spPr>
          <a:xfrm>
            <a:off x="1025668" y="5656035"/>
            <a:ext cx="3759105" cy="498021"/>
          </a:xfrm>
        </p:spPr>
        <p:txBody>
          <a:bodyPr anchor="ctr">
            <a:normAutofit/>
          </a:bodyPr>
          <a:lstStyle>
            <a:lvl1pPr marL="0" indent="0" algn="ctr">
              <a:buNone/>
              <a:defRPr sz="1800" spc="300">
                <a:solidFill>
                  <a:schemeClr val="tx1">
                    <a:lumMod val="75000"/>
                    <a:lumOff val="25000"/>
                  </a:schemeClr>
                </a:solidFill>
              </a:defRPr>
            </a:lvl1pPr>
          </a:lstStyle>
          <a:p>
            <a:pPr lvl="0"/>
            <a:r>
              <a:rPr lang="en-US" dirty="0"/>
              <a:t>www.website.com</a:t>
            </a:r>
          </a:p>
        </p:txBody>
      </p:sp>
      <p:grpSp>
        <p:nvGrpSpPr>
          <p:cNvPr id="12" name="Group 11">
            <a:extLst>
              <a:ext uri="{FF2B5EF4-FFF2-40B4-BE49-F238E27FC236}">
                <a16:creationId xmlns:a16="http://schemas.microsoft.com/office/drawing/2014/main" id="{61006300-33E6-4116-812F-3F9759FDD9A0}"/>
              </a:ext>
            </a:extLst>
          </p:cNvPr>
          <p:cNvGrpSpPr/>
          <p:nvPr userDrawn="1"/>
        </p:nvGrpSpPr>
        <p:grpSpPr>
          <a:xfrm>
            <a:off x="2496755" y="0"/>
            <a:ext cx="2118035" cy="2859779"/>
            <a:chOff x="6339840" y="2030847"/>
            <a:chExt cx="605673" cy="817782"/>
          </a:xfrm>
          <a:solidFill>
            <a:schemeClr val="accent1">
              <a:lumMod val="20000"/>
              <a:lumOff val="80000"/>
              <a:alpha val="39000"/>
            </a:schemeClr>
          </a:solidFill>
        </p:grpSpPr>
        <p:sp>
          <p:nvSpPr>
            <p:cNvPr id="14" name="Rectangle 13">
              <a:extLst>
                <a:ext uri="{FF2B5EF4-FFF2-40B4-BE49-F238E27FC236}">
                  <a16:creationId xmlns:a16="http://schemas.microsoft.com/office/drawing/2014/main" id="{90264147-DDD3-4D66-87A9-5CD04F0D20ED}"/>
                </a:ext>
              </a:extLst>
            </p:cNvPr>
            <p:cNvSpPr/>
            <p:nvPr userDrawn="1"/>
          </p:nvSpPr>
          <p:spPr>
            <a:xfrm>
              <a:off x="6339840" y="2030847"/>
              <a:ext cx="331354" cy="331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1E4021-8127-412B-ABA0-3510E76183DA}"/>
                </a:ext>
              </a:extLst>
            </p:cNvPr>
            <p:cNvSpPr/>
            <p:nvPr userDrawn="1"/>
          </p:nvSpPr>
          <p:spPr>
            <a:xfrm>
              <a:off x="6671194" y="2362201"/>
              <a:ext cx="274319" cy="2743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5A0155-2292-40A1-911D-FB1A09CFD491}"/>
                </a:ext>
              </a:extLst>
            </p:cNvPr>
            <p:cNvSpPr/>
            <p:nvPr userDrawn="1"/>
          </p:nvSpPr>
          <p:spPr>
            <a:xfrm>
              <a:off x="6452177" y="2629612"/>
              <a:ext cx="219017" cy="219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CF2992D8-A3CE-4952-A511-DFF12FD059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16217" y="3195522"/>
            <a:ext cx="2578005" cy="641282"/>
          </a:xfrm>
          <a:prstGeom prst="rect">
            <a:avLst/>
          </a:prstGeom>
        </p:spPr>
      </p:pic>
      <p:sp>
        <p:nvSpPr>
          <p:cNvPr id="21" name="Title 1">
            <a:extLst>
              <a:ext uri="{FF2B5EF4-FFF2-40B4-BE49-F238E27FC236}">
                <a16:creationId xmlns:a16="http://schemas.microsoft.com/office/drawing/2014/main" id="{735EC9A7-F169-41EA-A840-504F063193E2}"/>
              </a:ext>
            </a:extLst>
          </p:cNvPr>
          <p:cNvSpPr>
            <a:spLocks noGrp="1"/>
          </p:cNvSpPr>
          <p:nvPr>
            <p:ph type="ctrTitle"/>
          </p:nvPr>
        </p:nvSpPr>
        <p:spPr>
          <a:xfrm>
            <a:off x="5586720" y="920760"/>
            <a:ext cx="5685810" cy="2539375"/>
          </a:xfrm>
        </p:spPr>
        <p:txBody>
          <a:bodyPr anchor="b">
            <a:normAutofit/>
          </a:bodyPr>
          <a:lstStyle>
            <a:lvl1pPr algn="l">
              <a:defRPr sz="4000">
                <a:solidFill>
                  <a:schemeClr val="bg1"/>
                </a:solidFill>
              </a:defRPr>
            </a:lvl1pPr>
          </a:lstStyle>
          <a:p>
            <a:r>
              <a:rPr lang="en-US"/>
              <a:t>Click to edit Master title style</a:t>
            </a:r>
            <a:endParaRPr lang="en-US" dirty="0"/>
          </a:p>
        </p:txBody>
      </p:sp>
      <p:sp>
        <p:nvSpPr>
          <p:cNvPr id="22" name="Subtitle 2">
            <a:extLst>
              <a:ext uri="{FF2B5EF4-FFF2-40B4-BE49-F238E27FC236}">
                <a16:creationId xmlns:a16="http://schemas.microsoft.com/office/drawing/2014/main" id="{66859D05-AAD1-4F0D-A424-96F17AA45959}"/>
              </a:ext>
            </a:extLst>
          </p:cNvPr>
          <p:cNvSpPr>
            <a:spLocks noGrp="1"/>
          </p:cNvSpPr>
          <p:nvPr>
            <p:ph type="subTitle" idx="1"/>
          </p:nvPr>
        </p:nvSpPr>
        <p:spPr>
          <a:xfrm>
            <a:off x="5586720" y="3460135"/>
            <a:ext cx="5685810" cy="1955598"/>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441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347323"/>
            <a:ext cx="5043000" cy="544635"/>
          </a:xfrm>
          <a:solidFill>
            <a:schemeClr val="accent1">
              <a:lumMod val="20000"/>
              <a:lumOff val="80000"/>
            </a:schemeClr>
          </a:solidFill>
        </p:spPr>
        <p:txBody>
          <a:bodyPr anchor="ctr">
            <a:normAutofit/>
          </a:bodyPr>
          <a:lstStyle>
            <a:lvl1pPr marL="0" indent="0" algn="ctr">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8200" y="2060635"/>
            <a:ext cx="50430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85964" y="1347323"/>
            <a:ext cx="5067836" cy="544635"/>
          </a:xfrm>
          <a:solidFill>
            <a:schemeClr val="accent1">
              <a:lumMod val="20000"/>
              <a:lumOff val="80000"/>
            </a:schemeClr>
          </a:solidFill>
        </p:spPr>
        <p:txBody>
          <a:bodyPr anchor="ctr">
            <a:normAutofit/>
          </a:bodyPr>
          <a:lstStyle>
            <a:lvl1pPr marL="0" indent="0" algn="ctr">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85964" y="2060635"/>
            <a:ext cx="506783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A9AB3-B3BD-4426-A254-F3AB4F55E22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552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rt Analysis 1">
    <p:bg>
      <p:bgPr>
        <a:solidFill>
          <a:schemeClr val="accent2"/>
        </a:solidFill>
        <a:effectLst/>
      </p:bgPr>
    </p:bg>
    <p:spTree>
      <p:nvGrpSpPr>
        <p:cNvPr id="1" name=""/>
        <p:cNvGrpSpPr/>
        <p:nvPr/>
      </p:nvGrpSpPr>
      <p:grpSpPr>
        <a:xfrm>
          <a:off x="0" y="0"/>
          <a:ext cx="0" cy="0"/>
          <a:chOff x="0" y="0"/>
          <a:chExt cx="0" cy="0"/>
        </a:xfrm>
      </p:grpSpPr>
      <p:sp>
        <p:nvSpPr>
          <p:cNvPr id="3" name="Rectangle 2"/>
          <p:cNvSpPr/>
          <p:nvPr userDrawn="1"/>
        </p:nvSpPr>
        <p:spPr>
          <a:xfrm>
            <a:off x="5326602" y="0"/>
            <a:ext cx="68653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5"/>
          </p:nvPr>
        </p:nvSpPr>
        <p:spPr/>
        <p:txBody>
          <a:bodyPr/>
          <a:lstStyle/>
          <a:p>
            <a:fld id="{8C0F1AFD-8661-40A0-AD37-562EE21B6C3F}" type="slidenum">
              <a:rPr lang="en-US" smtClean="0"/>
              <a:pPr/>
              <a:t>‹#›</a:t>
            </a:fld>
            <a:endParaRPr lang="en-US" dirty="0"/>
          </a:p>
        </p:txBody>
      </p:sp>
      <p:sp>
        <p:nvSpPr>
          <p:cNvPr id="4" name="Text Placeholder 3"/>
          <p:cNvSpPr>
            <a:spLocks noGrp="1"/>
          </p:cNvSpPr>
          <p:nvPr>
            <p:ph type="body" sz="quarter" idx="16"/>
          </p:nvPr>
        </p:nvSpPr>
        <p:spPr>
          <a:xfrm>
            <a:off x="701336" y="1606858"/>
            <a:ext cx="4110361" cy="4492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hart Placeholder 6"/>
          <p:cNvSpPr>
            <a:spLocks noGrp="1"/>
          </p:cNvSpPr>
          <p:nvPr>
            <p:ph type="chart" sz="quarter" idx="17"/>
          </p:nvPr>
        </p:nvSpPr>
        <p:spPr>
          <a:xfrm>
            <a:off x="5905769" y="1071562"/>
            <a:ext cx="5707063" cy="4714875"/>
          </a:xfrm>
        </p:spPr>
        <p:txBody>
          <a:bodyPr/>
          <a:lstStyle/>
          <a:p>
            <a:r>
              <a:rPr lang="en-US"/>
              <a:t>Click icon to add chart</a:t>
            </a:r>
          </a:p>
        </p:txBody>
      </p:sp>
      <p:sp>
        <p:nvSpPr>
          <p:cNvPr id="9" name="Title 8"/>
          <p:cNvSpPr>
            <a:spLocks noGrp="1"/>
          </p:cNvSpPr>
          <p:nvPr>
            <p:ph type="title"/>
          </p:nvPr>
        </p:nvSpPr>
        <p:spPr>
          <a:xfrm>
            <a:off x="701337" y="215397"/>
            <a:ext cx="4252404" cy="1258296"/>
          </a:xfrm>
        </p:spPr>
        <p:txBody>
          <a:bodyPr anchor="b"/>
          <a:lstStyle/>
          <a:p>
            <a:r>
              <a:rPr lang="en-US"/>
              <a:t>Click to edit Master title style</a:t>
            </a:r>
            <a:endParaRPr lang="en-US" dirty="0"/>
          </a:p>
        </p:txBody>
      </p:sp>
      <p:pic>
        <p:nvPicPr>
          <p:cNvPr id="8" name="Picture 7">
            <a:extLst>
              <a:ext uri="{FF2B5EF4-FFF2-40B4-BE49-F238E27FC236}">
                <a16:creationId xmlns:a16="http://schemas.microsoft.com/office/drawing/2014/main" id="{433F2493-1E4F-4124-A77F-BD21FB453C8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597" y="6224657"/>
            <a:ext cx="1322925" cy="329079"/>
          </a:xfrm>
          <a:prstGeom prst="rect">
            <a:avLst/>
          </a:prstGeom>
        </p:spPr>
      </p:pic>
    </p:spTree>
    <p:extLst>
      <p:ext uri="{BB962C8B-B14F-4D97-AF65-F5344CB8AC3E}">
        <p14:creationId xmlns:p14="http://schemas.microsoft.com/office/powerpoint/2010/main" val="360484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alysis 2">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68653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art Placeholder 6"/>
          <p:cNvSpPr>
            <a:spLocks noGrp="1"/>
          </p:cNvSpPr>
          <p:nvPr>
            <p:ph type="chart" sz="quarter" idx="17"/>
          </p:nvPr>
        </p:nvSpPr>
        <p:spPr>
          <a:xfrm>
            <a:off x="579167" y="1071562"/>
            <a:ext cx="5707063" cy="4714875"/>
          </a:xfrm>
        </p:spPr>
        <p:txBody>
          <a:bodyPr/>
          <a:lstStyle/>
          <a:p>
            <a:r>
              <a:rPr lang="en-US"/>
              <a:t>Click icon to add chart</a:t>
            </a:r>
          </a:p>
        </p:txBody>
      </p:sp>
      <p:sp>
        <p:nvSpPr>
          <p:cNvPr id="12" name="Text Placeholder 3"/>
          <p:cNvSpPr>
            <a:spLocks noGrp="1"/>
          </p:cNvSpPr>
          <p:nvPr>
            <p:ph type="body" sz="quarter" idx="16"/>
          </p:nvPr>
        </p:nvSpPr>
        <p:spPr>
          <a:xfrm>
            <a:off x="7386242" y="1606858"/>
            <a:ext cx="4110361" cy="449231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8"/>
          <p:cNvSpPr>
            <a:spLocks noGrp="1"/>
          </p:cNvSpPr>
          <p:nvPr>
            <p:ph type="title"/>
          </p:nvPr>
        </p:nvSpPr>
        <p:spPr>
          <a:xfrm>
            <a:off x="7386243" y="215397"/>
            <a:ext cx="4252404" cy="1258296"/>
          </a:xfrm>
        </p:spPr>
        <p:txBody>
          <a:bodyPr anchor="b"/>
          <a:lstStyle/>
          <a:p>
            <a:r>
              <a:rPr lang="en-US"/>
              <a:t>Click to edit Master title style</a:t>
            </a:r>
            <a:endParaRPr lang="en-US" dirty="0"/>
          </a:p>
        </p:txBody>
      </p:sp>
      <p:sp>
        <p:nvSpPr>
          <p:cNvPr id="4" name="Slide Number Placeholder 3"/>
          <p:cNvSpPr>
            <a:spLocks noGrp="1"/>
          </p:cNvSpPr>
          <p:nvPr>
            <p:ph type="sldNum" sz="quarter" idx="19"/>
          </p:nvPr>
        </p:nvSpPr>
        <p:spPr/>
        <p:txBody>
          <a:bodyPr/>
          <a:lstStyle/>
          <a:p>
            <a:fld id="{03DA9AB3-B3BD-4426-A254-F3AB4F55E225}" type="slidenum">
              <a:rPr lang="en-US" smtClean="0"/>
              <a:pPr/>
              <a:t>‹#›</a:t>
            </a:fld>
            <a:endParaRPr lang="en-US" dirty="0"/>
          </a:p>
        </p:txBody>
      </p:sp>
      <p:pic>
        <p:nvPicPr>
          <p:cNvPr id="11" name="Picture 10">
            <a:extLst>
              <a:ext uri="{FF2B5EF4-FFF2-40B4-BE49-F238E27FC236}">
                <a16:creationId xmlns:a16="http://schemas.microsoft.com/office/drawing/2014/main" id="{F5E2D8AC-ECC2-4CE2-9407-14C28F4B6C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598" y="6234182"/>
            <a:ext cx="1322925" cy="329079"/>
          </a:xfrm>
          <a:prstGeom prst="rect">
            <a:avLst/>
          </a:prstGeom>
        </p:spPr>
      </p:pic>
    </p:spTree>
    <p:extLst>
      <p:ext uri="{BB962C8B-B14F-4D97-AF65-F5344CB8AC3E}">
        <p14:creationId xmlns:p14="http://schemas.microsoft.com/office/powerpoint/2010/main" val="2406636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Char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03DA9AB3-B3BD-4426-A254-F3AB4F55E225}" type="slidenum">
              <a:rPr lang="en-US" smtClean="0"/>
              <a:pPr/>
              <a:t>‹#›</a:t>
            </a:fld>
            <a:endParaRPr lang="en-US" dirty="0"/>
          </a:p>
        </p:txBody>
      </p:sp>
      <p:sp>
        <p:nvSpPr>
          <p:cNvPr id="5" name="Rectangle 4"/>
          <p:cNvSpPr/>
          <p:nvPr userDrawn="1"/>
        </p:nvSpPr>
        <p:spPr>
          <a:xfrm>
            <a:off x="0" y="5149049"/>
            <a:ext cx="12192000" cy="861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art Placeholder 5"/>
          <p:cNvSpPr>
            <a:spLocks noGrp="1"/>
          </p:cNvSpPr>
          <p:nvPr>
            <p:ph type="chart" sz="quarter" idx="12"/>
          </p:nvPr>
        </p:nvSpPr>
        <p:spPr>
          <a:xfrm>
            <a:off x="1827356" y="1303757"/>
            <a:ext cx="8537286" cy="3756515"/>
          </a:xfrm>
        </p:spPr>
        <p:txBody>
          <a:bodyPr>
            <a:normAutofit/>
          </a:bodyPr>
          <a:lstStyle>
            <a:lvl1pPr marL="0" indent="0" algn="ctr">
              <a:buNone/>
              <a:defRPr sz="1600"/>
            </a:lvl1pPr>
          </a:lstStyle>
          <a:p>
            <a:r>
              <a:rPr lang="en-US"/>
              <a:t>Click icon to add chart</a:t>
            </a:r>
          </a:p>
        </p:txBody>
      </p:sp>
      <p:sp>
        <p:nvSpPr>
          <p:cNvPr id="7" name="Text Placeholder 8"/>
          <p:cNvSpPr>
            <a:spLocks noGrp="1"/>
          </p:cNvSpPr>
          <p:nvPr>
            <p:ph type="body" sz="quarter" idx="13" hasCustomPrompt="1"/>
          </p:nvPr>
        </p:nvSpPr>
        <p:spPr>
          <a:xfrm>
            <a:off x="1827356" y="5246118"/>
            <a:ext cx="8537286" cy="694171"/>
          </a:xfrm>
        </p:spPr>
        <p:txBody>
          <a:bodyPr anchor="ctr">
            <a:normAutofit/>
          </a:bodyPr>
          <a:lstStyle>
            <a:lvl1pPr marL="0" indent="0">
              <a:buNone/>
              <a:defRPr sz="1400"/>
            </a:lvl1pPr>
          </a:lstStyle>
          <a:p>
            <a:pPr lvl="0"/>
            <a:r>
              <a:rPr lang="en-US" dirty="0"/>
              <a:t>Some Text here</a:t>
            </a:r>
          </a:p>
        </p:txBody>
      </p:sp>
    </p:spTree>
    <p:extLst>
      <p:ext uri="{BB962C8B-B14F-4D97-AF65-F5344CB8AC3E}">
        <p14:creationId xmlns:p14="http://schemas.microsoft.com/office/powerpoint/2010/main" val="3416950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hart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Chart Placeholder 5"/>
          <p:cNvSpPr>
            <a:spLocks noGrp="1"/>
          </p:cNvSpPr>
          <p:nvPr>
            <p:ph type="chart" sz="quarter" idx="12"/>
          </p:nvPr>
        </p:nvSpPr>
        <p:spPr>
          <a:xfrm>
            <a:off x="996148" y="1331946"/>
            <a:ext cx="4926917" cy="3482333"/>
          </a:xfrm>
        </p:spPr>
        <p:txBody>
          <a:bodyPr>
            <a:normAutofit/>
          </a:bodyPr>
          <a:lstStyle>
            <a:lvl1pPr marL="0" indent="0" algn="ctr">
              <a:buNone/>
              <a:defRPr sz="1600"/>
            </a:lvl1pPr>
          </a:lstStyle>
          <a:p>
            <a:r>
              <a:rPr lang="en-US"/>
              <a:t>Click icon to add chart</a:t>
            </a:r>
          </a:p>
        </p:txBody>
      </p:sp>
      <p:sp>
        <p:nvSpPr>
          <p:cNvPr id="7" name="Chart Placeholder 5"/>
          <p:cNvSpPr>
            <a:spLocks noGrp="1"/>
          </p:cNvSpPr>
          <p:nvPr>
            <p:ph type="chart" sz="quarter" idx="13"/>
          </p:nvPr>
        </p:nvSpPr>
        <p:spPr>
          <a:xfrm>
            <a:off x="6268934" y="1341185"/>
            <a:ext cx="4926917" cy="3482333"/>
          </a:xfrm>
        </p:spPr>
        <p:txBody>
          <a:bodyPr>
            <a:normAutofit/>
          </a:bodyPr>
          <a:lstStyle>
            <a:lvl1pPr marL="0" indent="0" algn="ctr">
              <a:buNone/>
              <a:defRPr sz="1600"/>
            </a:lvl1pPr>
          </a:lstStyle>
          <a:p>
            <a:r>
              <a:rPr lang="en-US"/>
              <a:t>Click icon to add chart</a:t>
            </a:r>
          </a:p>
        </p:txBody>
      </p:sp>
      <p:sp>
        <p:nvSpPr>
          <p:cNvPr id="11" name="Rectangle 10"/>
          <p:cNvSpPr/>
          <p:nvPr userDrawn="1"/>
        </p:nvSpPr>
        <p:spPr>
          <a:xfrm>
            <a:off x="996148" y="5005658"/>
            <a:ext cx="4926917" cy="861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8"/>
          <p:cNvSpPr>
            <a:spLocks noGrp="1"/>
          </p:cNvSpPr>
          <p:nvPr>
            <p:ph type="body" sz="quarter" idx="14" hasCustomPrompt="1"/>
          </p:nvPr>
        </p:nvSpPr>
        <p:spPr>
          <a:xfrm>
            <a:off x="1290898" y="5098017"/>
            <a:ext cx="4381933" cy="694171"/>
          </a:xfrm>
        </p:spPr>
        <p:txBody>
          <a:bodyPr anchor="ctr">
            <a:normAutofit/>
          </a:bodyPr>
          <a:lstStyle>
            <a:lvl1pPr marL="0" indent="0">
              <a:buNone/>
              <a:defRPr sz="1400"/>
            </a:lvl1pPr>
          </a:lstStyle>
          <a:p>
            <a:pPr lvl="0"/>
            <a:r>
              <a:rPr lang="en-US" dirty="0"/>
              <a:t>Some Text here</a:t>
            </a:r>
          </a:p>
        </p:txBody>
      </p:sp>
      <p:sp>
        <p:nvSpPr>
          <p:cNvPr id="13" name="Rectangle 12"/>
          <p:cNvSpPr/>
          <p:nvPr userDrawn="1"/>
        </p:nvSpPr>
        <p:spPr>
          <a:xfrm>
            <a:off x="6268934" y="5005658"/>
            <a:ext cx="4926917" cy="8611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8"/>
          <p:cNvSpPr>
            <a:spLocks noGrp="1"/>
          </p:cNvSpPr>
          <p:nvPr>
            <p:ph type="body" sz="quarter" idx="15" hasCustomPrompt="1"/>
          </p:nvPr>
        </p:nvSpPr>
        <p:spPr>
          <a:xfrm>
            <a:off x="6563684" y="5098017"/>
            <a:ext cx="4381933" cy="694171"/>
          </a:xfrm>
        </p:spPr>
        <p:txBody>
          <a:bodyPr anchor="ctr">
            <a:normAutofit/>
          </a:bodyPr>
          <a:lstStyle>
            <a:lvl1pPr marL="0" indent="0">
              <a:buNone/>
              <a:defRPr sz="1400"/>
            </a:lvl1pPr>
          </a:lstStyle>
          <a:p>
            <a:pPr lvl="0"/>
            <a:r>
              <a:rPr lang="en-US" dirty="0"/>
              <a:t>Some Text here</a:t>
            </a:r>
          </a:p>
        </p:txBody>
      </p:sp>
    </p:spTree>
    <p:extLst>
      <p:ext uri="{BB962C8B-B14F-4D97-AF65-F5344CB8AC3E}">
        <p14:creationId xmlns:p14="http://schemas.microsoft.com/office/powerpoint/2010/main" val="2010802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Table Placeholder 5"/>
          <p:cNvSpPr>
            <a:spLocks noGrp="1"/>
          </p:cNvSpPr>
          <p:nvPr>
            <p:ph type="tbl" sz="quarter" idx="12"/>
          </p:nvPr>
        </p:nvSpPr>
        <p:spPr>
          <a:xfrm>
            <a:off x="701336" y="1272003"/>
            <a:ext cx="10813002" cy="4533993"/>
          </a:xfrm>
        </p:spPr>
        <p:txBody>
          <a:bodyPr>
            <a:normAutofit/>
          </a:bodyPr>
          <a:lstStyle>
            <a:lvl1pPr marL="0" indent="0" algn="ctr">
              <a:buNone/>
              <a:defRPr sz="1600"/>
            </a:lvl1pPr>
          </a:lstStyle>
          <a:p>
            <a:r>
              <a:rPr lang="en-US"/>
              <a:t>Click icon to add table</a:t>
            </a:r>
          </a:p>
        </p:txBody>
      </p:sp>
    </p:spTree>
    <p:extLst>
      <p:ext uri="{BB962C8B-B14F-4D97-AF65-F5344CB8AC3E}">
        <p14:creationId xmlns:p14="http://schemas.microsoft.com/office/powerpoint/2010/main" val="4083066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ables and Detail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68838689-D784-4373-A026-2324D2E53203}" type="slidenum">
              <a:rPr lang="en-US" smtClean="0"/>
              <a:pPr/>
              <a:t>‹#›</a:t>
            </a:fld>
            <a:endParaRPr lang="en-US" dirty="0"/>
          </a:p>
        </p:txBody>
      </p:sp>
      <p:sp>
        <p:nvSpPr>
          <p:cNvPr id="6" name="Table Placeholder 5"/>
          <p:cNvSpPr>
            <a:spLocks noGrp="1"/>
          </p:cNvSpPr>
          <p:nvPr>
            <p:ph type="tbl" sz="quarter" idx="12"/>
          </p:nvPr>
        </p:nvSpPr>
        <p:spPr>
          <a:xfrm>
            <a:off x="701336" y="1896894"/>
            <a:ext cx="5260153" cy="2968069"/>
          </a:xfrm>
        </p:spPr>
        <p:txBody>
          <a:bodyPr>
            <a:normAutofit/>
          </a:bodyPr>
          <a:lstStyle>
            <a:lvl1pPr marL="0" indent="0" algn="ctr">
              <a:buNone/>
              <a:defRPr sz="1600"/>
            </a:lvl1pPr>
          </a:lstStyle>
          <a:p>
            <a:r>
              <a:rPr lang="en-US"/>
              <a:t>Click icon to add table</a:t>
            </a:r>
            <a:endParaRPr lang="en-US" dirty="0"/>
          </a:p>
        </p:txBody>
      </p:sp>
      <p:sp>
        <p:nvSpPr>
          <p:cNvPr id="8" name="Text Placeholder 7"/>
          <p:cNvSpPr>
            <a:spLocks noGrp="1"/>
          </p:cNvSpPr>
          <p:nvPr>
            <p:ph type="body" sz="quarter" idx="13"/>
          </p:nvPr>
        </p:nvSpPr>
        <p:spPr>
          <a:xfrm>
            <a:off x="700460" y="5033639"/>
            <a:ext cx="10991427" cy="763140"/>
          </a:xfrm>
        </p:spPr>
        <p:txBody>
          <a:bodyPr>
            <a:normAutofit/>
          </a:bodyPr>
          <a:lstStyle>
            <a:lvl1pPr marL="0" indent="0">
              <a:buNone/>
              <a:defRPr sz="1400"/>
            </a:lvl1pPr>
            <a:lvl2pPr>
              <a:defRPr sz="1400"/>
            </a:lvl2pPr>
          </a:lstStyle>
          <a:p>
            <a:pPr lvl="0"/>
            <a:r>
              <a:rPr lang="en-US"/>
              <a:t>Click to edit Master text styles</a:t>
            </a:r>
          </a:p>
        </p:txBody>
      </p:sp>
      <p:sp>
        <p:nvSpPr>
          <p:cNvPr id="7" name="Table Placeholder 5"/>
          <p:cNvSpPr>
            <a:spLocks noGrp="1"/>
          </p:cNvSpPr>
          <p:nvPr>
            <p:ph type="tbl" sz="quarter" idx="14"/>
          </p:nvPr>
        </p:nvSpPr>
        <p:spPr>
          <a:xfrm>
            <a:off x="6431738" y="1896894"/>
            <a:ext cx="5260153" cy="2968069"/>
          </a:xfrm>
        </p:spPr>
        <p:txBody>
          <a:bodyPr>
            <a:normAutofit/>
          </a:bodyPr>
          <a:lstStyle>
            <a:lvl1pPr marL="0" indent="0" algn="ctr">
              <a:buNone/>
              <a:defRPr sz="1600"/>
            </a:lvl1pPr>
          </a:lstStyle>
          <a:p>
            <a:r>
              <a:rPr lang="en-US"/>
              <a:t>Click icon to add table</a:t>
            </a:r>
            <a:endParaRPr lang="en-US" dirty="0"/>
          </a:p>
        </p:txBody>
      </p:sp>
      <p:sp>
        <p:nvSpPr>
          <p:cNvPr id="10" name="Text Placeholder 9"/>
          <p:cNvSpPr>
            <a:spLocks noGrp="1"/>
          </p:cNvSpPr>
          <p:nvPr>
            <p:ph type="body" sz="quarter" idx="16" hasCustomPrompt="1"/>
          </p:nvPr>
        </p:nvSpPr>
        <p:spPr>
          <a:xfrm>
            <a:off x="700524" y="1339639"/>
            <a:ext cx="5260527" cy="447067"/>
          </a:xfrm>
        </p:spPr>
        <p:txBody>
          <a:bodyPr anchor="b"/>
          <a:lstStyle>
            <a:lvl1pPr marL="0" indent="0">
              <a:buNone/>
              <a:defRPr b="1"/>
            </a:lvl1pPr>
          </a:lstStyle>
          <a:p>
            <a:pPr lvl="0"/>
            <a:r>
              <a:rPr lang="en-US" dirty="0"/>
              <a:t>Table header</a:t>
            </a:r>
          </a:p>
        </p:txBody>
      </p:sp>
      <p:sp>
        <p:nvSpPr>
          <p:cNvPr id="11" name="Text Placeholder 9"/>
          <p:cNvSpPr>
            <a:spLocks noGrp="1"/>
          </p:cNvSpPr>
          <p:nvPr>
            <p:ph type="body" sz="quarter" idx="17" hasCustomPrompt="1"/>
          </p:nvPr>
        </p:nvSpPr>
        <p:spPr>
          <a:xfrm>
            <a:off x="6431360" y="1362278"/>
            <a:ext cx="5260527" cy="447067"/>
          </a:xfrm>
        </p:spPr>
        <p:txBody>
          <a:bodyPr anchor="b"/>
          <a:lstStyle>
            <a:lvl1pPr marL="0" indent="0">
              <a:buNone/>
              <a:defRPr b="1"/>
            </a:lvl1pPr>
          </a:lstStyle>
          <a:p>
            <a:pPr lvl="0"/>
            <a:r>
              <a:rPr lang="en-US" dirty="0"/>
              <a:t>Table header</a:t>
            </a:r>
          </a:p>
        </p:txBody>
      </p:sp>
    </p:spTree>
    <p:extLst>
      <p:ext uri="{BB962C8B-B14F-4D97-AF65-F5344CB8AC3E}">
        <p14:creationId xmlns:p14="http://schemas.microsoft.com/office/powerpoint/2010/main" val="871143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5FBD81-0FCE-487D-9A82-0D10D5FA94D5}"/>
              </a:ext>
            </a:extLst>
          </p:cNvPr>
          <p:cNvSpPr/>
          <p:nvPr userDrawn="1"/>
        </p:nvSpPr>
        <p:spPr>
          <a:xfrm>
            <a:off x="0" y="0"/>
            <a:ext cx="12192000" cy="386178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0" y="4343400"/>
            <a:ext cx="12192000" cy="2514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0" y="3861785"/>
            <a:ext cx="12192000" cy="2618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89F3B43-D82D-4E68-A37A-C9E2EE682DD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24177" y="1820978"/>
            <a:ext cx="2343644" cy="582986"/>
          </a:xfrm>
          <a:prstGeom prst="rect">
            <a:avLst/>
          </a:prstGeom>
        </p:spPr>
      </p:pic>
    </p:spTree>
    <p:extLst>
      <p:ext uri="{BB962C8B-B14F-4D97-AF65-F5344CB8AC3E}">
        <p14:creationId xmlns:p14="http://schemas.microsoft.com/office/powerpoint/2010/main" val="203839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F79363-32BE-48E6-8977-DF35C7E88AF6}"/>
              </a:ext>
            </a:extLst>
          </p:cNvPr>
          <p:cNvSpPr/>
          <p:nvPr userDrawn="1"/>
        </p:nvSpPr>
        <p:spPr>
          <a:xfrm>
            <a:off x="0" y="-1"/>
            <a:ext cx="12192000" cy="6154057"/>
          </a:xfrm>
          <a:prstGeom prst="rect">
            <a:avLst/>
          </a:prstGeom>
          <a:gradFill flip="none" rotWithShape="1">
            <a:gsLst>
              <a:gs pos="100000">
                <a:schemeClr val="bg1"/>
              </a:gs>
              <a:gs pos="0">
                <a:schemeClr val="accent1">
                  <a:lumMod val="20000"/>
                  <a:lumOff val="80000"/>
                  <a:alpha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97EB95-E541-428C-BFD4-415F35EBB491}"/>
              </a:ext>
            </a:extLst>
          </p:cNvPr>
          <p:cNvSpPr/>
          <p:nvPr userDrawn="1"/>
        </p:nvSpPr>
        <p:spPr>
          <a:xfrm>
            <a:off x="0" y="6075940"/>
            <a:ext cx="12192000" cy="703943"/>
          </a:xfrm>
          <a:prstGeom prst="rect">
            <a:avLst/>
          </a:prstGeom>
          <a:solidFill>
            <a:schemeClr val="accent2">
              <a:alpha val="94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831642A-B337-4E07-998F-2B84D5B6B7CC}"/>
              </a:ext>
            </a:extLst>
          </p:cNvPr>
          <p:cNvSpPr/>
          <p:nvPr userDrawn="1"/>
        </p:nvSpPr>
        <p:spPr>
          <a:xfrm>
            <a:off x="0" y="6154057"/>
            <a:ext cx="12192000" cy="703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B2EA6B2-8AA0-47A3-864E-4D9B35E4D645}"/>
              </a:ext>
            </a:extLst>
          </p:cNvPr>
          <p:cNvSpPr/>
          <p:nvPr userDrawn="1"/>
        </p:nvSpPr>
        <p:spPr>
          <a:xfrm>
            <a:off x="1005151" y="-20186"/>
            <a:ext cx="3800139" cy="687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7C438FE-12BC-4B16-AB19-ADD054015D99}"/>
              </a:ext>
            </a:extLst>
          </p:cNvPr>
          <p:cNvGrpSpPr/>
          <p:nvPr userDrawn="1"/>
        </p:nvGrpSpPr>
        <p:grpSpPr>
          <a:xfrm>
            <a:off x="2496755" y="0"/>
            <a:ext cx="2118035" cy="2859779"/>
            <a:chOff x="6339840" y="2030847"/>
            <a:chExt cx="605673" cy="817782"/>
          </a:xfrm>
          <a:solidFill>
            <a:schemeClr val="accent1">
              <a:lumMod val="20000"/>
              <a:lumOff val="80000"/>
              <a:alpha val="39000"/>
            </a:schemeClr>
          </a:solidFill>
        </p:grpSpPr>
        <p:sp>
          <p:nvSpPr>
            <p:cNvPr id="19" name="Rectangle 18">
              <a:extLst>
                <a:ext uri="{FF2B5EF4-FFF2-40B4-BE49-F238E27FC236}">
                  <a16:creationId xmlns:a16="http://schemas.microsoft.com/office/drawing/2014/main" id="{034BA240-8C13-4B10-A94A-2D900AB6CE9C}"/>
                </a:ext>
              </a:extLst>
            </p:cNvPr>
            <p:cNvSpPr/>
            <p:nvPr userDrawn="1"/>
          </p:nvSpPr>
          <p:spPr>
            <a:xfrm>
              <a:off x="6339840" y="2030847"/>
              <a:ext cx="331354" cy="331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552B8F-812C-4841-AF2A-9EEEC23B1262}"/>
                </a:ext>
              </a:extLst>
            </p:cNvPr>
            <p:cNvSpPr/>
            <p:nvPr userDrawn="1"/>
          </p:nvSpPr>
          <p:spPr>
            <a:xfrm>
              <a:off x="6671194" y="2362201"/>
              <a:ext cx="274319" cy="2743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184709-C08C-4952-B491-EEEFA24C087E}"/>
                </a:ext>
              </a:extLst>
            </p:cNvPr>
            <p:cNvSpPr/>
            <p:nvPr userDrawn="1"/>
          </p:nvSpPr>
          <p:spPr>
            <a:xfrm>
              <a:off x="6452177" y="2629612"/>
              <a:ext cx="219017" cy="219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6E8C347E-48F7-4043-87CA-7472C9D7C2F0}"/>
              </a:ext>
            </a:extLst>
          </p:cNvPr>
          <p:cNvSpPr>
            <a:spLocks noGrp="1"/>
          </p:cNvSpPr>
          <p:nvPr>
            <p:ph type="ctrTitle"/>
          </p:nvPr>
        </p:nvSpPr>
        <p:spPr>
          <a:xfrm>
            <a:off x="5586720" y="920760"/>
            <a:ext cx="5685810" cy="2539375"/>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8E72705-389A-499D-AB26-CF03E54125F7}"/>
              </a:ext>
            </a:extLst>
          </p:cNvPr>
          <p:cNvSpPr>
            <a:spLocks noGrp="1"/>
          </p:cNvSpPr>
          <p:nvPr>
            <p:ph type="subTitle" idx="1"/>
          </p:nvPr>
        </p:nvSpPr>
        <p:spPr>
          <a:xfrm>
            <a:off x="5586720" y="3460135"/>
            <a:ext cx="5685810" cy="1955598"/>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2" name="Picture 21">
            <a:extLst>
              <a:ext uri="{FF2B5EF4-FFF2-40B4-BE49-F238E27FC236}">
                <a16:creationId xmlns:a16="http://schemas.microsoft.com/office/drawing/2014/main" id="{3A7F031A-D79C-4AB6-B75E-775CC03B40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16217" y="3195522"/>
            <a:ext cx="2578005" cy="641282"/>
          </a:xfrm>
          <a:prstGeom prst="rect">
            <a:avLst/>
          </a:prstGeom>
        </p:spPr>
      </p:pic>
      <p:sp>
        <p:nvSpPr>
          <p:cNvPr id="23" name="Text Placeholder 14">
            <a:extLst>
              <a:ext uri="{FF2B5EF4-FFF2-40B4-BE49-F238E27FC236}">
                <a16:creationId xmlns:a16="http://schemas.microsoft.com/office/drawing/2014/main" id="{7F3BDB81-E4D6-47C4-A810-8F30A44AB410}"/>
              </a:ext>
            </a:extLst>
          </p:cNvPr>
          <p:cNvSpPr>
            <a:spLocks noGrp="1"/>
          </p:cNvSpPr>
          <p:nvPr>
            <p:ph type="body" sz="quarter" idx="11" hasCustomPrompt="1"/>
          </p:nvPr>
        </p:nvSpPr>
        <p:spPr>
          <a:xfrm>
            <a:off x="1025668" y="5656035"/>
            <a:ext cx="3759105" cy="498021"/>
          </a:xfrm>
        </p:spPr>
        <p:txBody>
          <a:bodyPr anchor="ctr">
            <a:normAutofit/>
          </a:bodyPr>
          <a:lstStyle>
            <a:lvl1pPr marL="0" indent="0" algn="ctr">
              <a:buNone/>
              <a:defRPr sz="1800" spc="300">
                <a:solidFill>
                  <a:schemeClr val="tx1">
                    <a:lumMod val="75000"/>
                    <a:lumOff val="25000"/>
                  </a:schemeClr>
                </a:solidFill>
              </a:defRPr>
            </a:lvl1pPr>
          </a:lstStyle>
          <a:p>
            <a:pPr lvl="0"/>
            <a:r>
              <a:rPr lang="en-US" dirty="0"/>
              <a:t>www.website.com</a:t>
            </a:r>
          </a:p>
        </p:txBody>
      </p:sp>
    </p:spTree>
    <p:extLst>
      <p:ext uri="{BB962C8B-B14F-4D97-AF65-F5344CB8AC3E}">
        <p14:creationId xmlns:p14="http://schemas.microsoft.com/office/powerpoint/2010/main" val="1922625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38249A4-8BC6-4A11-BD93-3E4EC1E9E334}"/>
              </a:ext>
            </a:extLst>
          </p:cNvPr>
          <p:cNvSpPr/>
          <p:nvPr userDrawn="1"/>
        </p:nvSpPr>
        <p:spPr>
          <a:xfrm>
            <a:off x="0" y="0"/>
            <a:ext cx="12259447" cy="6858000"/>
          </a:xfrm>
          <a:prstGeom prst="rect">
            <a:avLst/>
          </a:prstGeom>
          <a:gradFill flip="none" rotWithShape="1">
            <a:gsLst>
              <a:gs pos="0">
                <a:schemeClr val="bg1">
                  <a:alpha val="29000"/>
                </a:schemeClr>
              </a:gs>
              <a:gs pos="10000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3D04ECA1-CBB5-4751-97CD-D796D7BF908E}"/>
              </a:ext>
            </a:extLst>
          </p:cNvPr>
          <p:cNvGrpSpPr/>
          <p:nvPr userDrawn="1"/>
        </p:nvGrpSpPr>
        <p:grpSpPr>
          <a:xfrm>
            <a:off x="243880" y="207964"/>
            <a:ext cx="2278695" cy="3076703"/>
            <a:chOff x="6339840" y="2030847"/>
            <a:chExt cx="605673" cy="817782"/>
          </a:xfrm>
          <a:solidFill>
            <a:schemeClr val="accent1">
              <a:lumMod val="20000"/>
              <a:lumOff val="80000"/>
              <a:alpha val="52000"/>
            </a:schemeClr>
          </a:solidFill>
        </p:grpSpPr>
        <p:sp>
          <p:nvSpPr>
            <p:cNvPr id="30" name="Rectangle 29">
              <a:extLst>
                <a:ext uri="{FF2B5EF4-FFF2-40B4-BE49-F238E27FC236}">
                  <a16:creationId xmlns:a16="http://schemas.microsoft.com/office/drawing/2014/main" id="{AF017022-1858-4A32-823C-0527A7F99EAB}"/>
                </a:ext>
              </a:extLst>
            </p:cNvPr>
            <p:cNvSpPr/>
            <p:nvPr userDrawn="1"/>
          </p:nvSpPr>
          <p:spPr>
            <a:xfrm>
              <a:off x="6339840" y="2030847"/>
              <a:ext cx="331354" cy="331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3EA8171-CFDD-45B4-A0AE-CB020C9FC1FF}"/>
                </a:ext>
              </a:extLst>
            </p:cNvPr>
            <p:cNvSpPr/>
            <p:nvPr userDrawn="1"/>
          </p:nvSpPr>
          <p:spPr>
            <a:xfrm>
              <a:off x="6671194" y="2362201"/>
              <a:ext cx="274319" cy="2743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19F14C-6157-4569-A1C7-F88F8FAB5F8E}"/>
                </a:ext>
              </a:extLst>
            </p:cNvPr>
            <p:cNvSpPr/>
            <p:nvPr userDrawn="1"/>
          </p:nvSpPr>
          <p:spPr>
            <a:xfrm>
              <a:off x="6452177" y="2629612"/>
              <a:ext cx="219017" cy="219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1"/>
          <p:cNvSpPr>
            <a:spLocks noGrp="1"/>
          </p:cNvSpPr>
          <p:nvPr>
            <p:ph type="title" hasCustomPrompt="1"/>
          </p:nvPr>
        </p:nvSpPr>
        <p:spPr>
          <a:xfrm>
            <a:off x="825499" y="1012697"/>
            <a:ext cx="3848101" cy="1758000"/>
          </a:xfrm>
        </p:spPr>
        <p:txBody>
          <a:bodyPr anchor="b">
            <a:noAutofit/>
          </a:bodyPr>
          <a:lstStyle>
            <a:lvl1pPr algn="l">
              <a:defRPr sz="2800" cap="none" baseline="0">
                <a:solidFill>
                  <a:schemeClr val="tx1">
                    <a:lumMod val="95000"/>
                    <a:lumOff val="5000"/>
                  </a:schemeClr>
                </a:solidFill>
              </a:defRPr>
            </a:lvl1pPr>
          </a:lstStyle>
          <a:p>
            <a:r>
              <a:rPr lang="en-US" dirty="0"/>
              <a:t>Title here</a:t>
            </a:r>
          </a:p>
        </p:txBody>
      </p:sp>
      <p:sp>
        <p:nvSpPr>
          <p:cNvPr id="3" name="Text Placeholder 2"/>
          <p:cNvSpPr>
            <a:spLocks noGrp="1"/>
          </p:cNvSpPr>
          <p:nvPr>
            <p:ph type="body" sz="quarter" idx="14"/>
          </p:nvPr>
        </p:nvSpPr>
        <p:spPr>
          <a:xfrm>
            <a:off x="825501" y="2880243"/>
            <a:ext cx="3848100" cy="2555358"/>
          </a:xfrm>
        </p:spPr>
        <p:txBody>
          <a:bodyPr>
            <a:normAutofit/>
          </a:bodyPr>
          <a:lstStyle>
            <a:lvl1pPr marL="0" indent="0" algn="l">
              <a:lnSpc>
                <a:spcPct val="100000"/>
              </a:lnSpc>
              <a:buNone/>
              <a:defRPr sz="1600">
                <a:solidFill>
                  <a:schemeClr val="tx1">
                    <a:lumMod val="95000"/>
                    <a:lumOff val="5000"/>
                  </a:schemeClr>
                </a:solidFill>
              </a:defRPr>
            </a:lvl1pPr>
            <a:lvl2pPr>
              <a:defRPr sz="1600"/>
            </a:lvl2pPr>
            <a:lvl3pPr>
              <a:defRPr sz="1400"/>
            </a:lvl3pPr>
            <a:lvl4pPr>
              <a:defRPr sz="1200"/>
            </a:lvl4pPr>
            <a:lvl5pPr>
              <a:defRPr sz="1200"/>
            </a:lvl5pPr>
          </a:lstStyle>
          <a:p>
            <a:pPr lvl="0"/>
            <a:r>
              <a:rPr lang="en-US"/>
              <a:t>Click to edit Master text styles</a:t>
            </a:r>
          </a:p>
        </p:txBody>
      </p:sp>
      <p:sp>
        <p:nvSpPr>
          <p:cNvPr id="2" name="Footer Placeholder 1">
            <a:extLst>
              <a:ext uri="{FF2B5EF4-FFF2-40B4-BE49-F238E27FC236}">
                <a16:creationId xmlns:a16="http://schemas.microsoft.com/office/drawing/2014/main" id="{ACA6EC84-D94B-459F-88FE-7C8A0E7C5E03}"/>
              </a:ext>
            </a:extLst>
          </p:cNvPr>
          <p:cNvSpPr>
            <a:spLocks noGrp="1"/>
          </p:cNvSpPr>
          <p:nvPr>
            <p:ph type="ftr" sz="quarter" idx="16"/>
          </p:nvPr>
        </p:nvSpPr>
        <p:spPr/>
        <p:txBody>
          <a:bodyPr/>
          <a:lstStyle/>
          <a:p>
            <a:endParaRPr lang="en-US" dirty="0"/>
          </a:p>
        </p:txBody>
      </p:sp>
      <p:sp>
        <p:nvSpPr>
          <p:cNvPr id="4" name="Slide Number Placeholder 3">
            <a:extLst>
              <a:ext uri="{FF2B5EF4-FFF2-40B4-BE49-F238E27FC236}">
                <a16:creationId xmlns:a16="http://schemas.microsoft.com/office/drawing/2014/main" id="{1DBB4937-E11A-4E0D-9933-28629A3991E1}"/>
              </a:ext>
            </a:extLst>
          </p:cNvPr>
          <p:cNvSpPr>
            <a:spLocks noGrp="1"/>
          </p:cNvSpPr>
          <p:nvPr>
            <p:ph type="sldNum" sz="quarter" idx="17"/>
          </p:nvPr>
        </p:nvSpPr>
        <p:spPr/>
        <p:txBody>
          <a:bodyPr/>
          <a:lstStyle/>
          <a:p>
            <a:fld id="{03DA9AB3-B3BD-4426-A254-F3AB4F55E225}" type="slidenum">
              <a:rPr lang="en-US" smtClean="0"/>
              <a:pPr/>
              <a:t>‹#›</a:t>
            </a:fld>
            <a:endParaRPr lang="en-US" dirty="0"/>
          </a:p>
        </p:txBody>
      </p:sp>
      <p:sp>
        <p:nvSpPr>
          <p:cNvPr id="37" name="Picture Placeholder 36">
            <a:extLst>
              <a:ext uri="{FF2B5EF4-FFF2-40B4-BE49-F238E27FC236}">
                <a16:creationId xmlns:a16="http://schemas.microsoft.com/office/drawing/2014/main" id="{F6629587-3229-42C8-B907-1568414141BD}"/>
              </a:ext>
            </a:extLst>
          </p:cNvPr>
          <p:cNvSpPr>
            <a:spLocks noGrp="1"/>
          </p:cNvSpPr>
          <p:nvPr>
            <p:ph type="pic" sz="quarter" idx="18"/>
          </p:nvPr>
        </p:nvSpPr>
        <p:spPr>
          <a:xfrm>
            <a:off x="6063828" y="698467"/>
            <a:ext cx="6195619" cy="5362057"/>
          </a:xfrm>
          <a:custGeom>
            <a:avLst/>
            <a:gdLst>
              <a:gd name="connsiteX0" fmla="*/ 301619 w 6195619"/>
              <a:gd name="connsiteY0" fmla="*/ 0 h 5362057"/>
              <a:gd name="connsiteX1" fmla="*/ 6195619 w 6195619"/>
              <a:gd name="connsiteY1" fmla="*/ 0 h 5362057"/>
              <a:gd name="connsiteX2" fmla="*/ 6195619 w 6195619"/>
              <a:gd name="connsiteY2" fmla="*/ 5362057 h 5362057"/>
              <a:gd name="connsiteX3" fmla="*/ 301619 w 6195619"/>
              <a:gd name="connsiteY3" fmla="*/ 5362057 h 5362057"/>
              <a:gd name="connsiteX4" fmla="*/ 0 w 6195619"/>
              <a:gd name="connsiteY4" fmla="*/ 2681031 h 5362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619" h="5362057">
                <a:moveTo>
                  <a:pt x="301619" y="0"/>
                </a:moveTo>
                <a:lnTo>
                  <a:pt x="6195619" y="0"/>
                </a:lnTo>
                <a:lnTo>
                  <a:pt x="6195619" y="5362057"/>
                </a:lnTo>
                <a:lnTo>
                  <a:pt x="301619" y="5362057"/>
                </a:lnTo>
                <a:lnTo>
                  <a:pt x="0" y="2681031"/>
                </a:lnTo>
                <a:close/>
              </a:path>
            </a:pathLst>
          </a:custGeom>
          <a:solidFill>
            <a:schemeClr val="accent1"/>
          </a:solidFill>
          <a:ln>
            <a:noFill/>
          </a:ln>
        </p:spPr>
        <p:txBody>
          <a:bodyPr wrap="square">
            <a:noAutofit/>
          </a:bodyPr>
          <a:lstStyle>
            <a:lvl1pPr marL="0" indent="0" algn="ctr">
              <a:buNone/>
              <a:defRPr>
                <a:solidFill>
                  <a:schemeClr val="bg1"/>
                </a:solidFill>
              </a:defRPr>
            </a:lvl1pPr>
          </a:lstStyle>
          <a:p>
            <a:r>
              <a:rPr lang="en-US"/>
              <a:t>Click icon to add picture</a:t>
            </a:r>
          </a:p>
        </p:txBody>
      </p:sp>
      <p:pic>
        <p:nvPicPr>
          <p:cNvPr id="38" name="Picture 37">
            <a:extLst>
              <a:ext uri="{FF2B5EF4-FFF2-40B4-BE49-F238E27FC236}">
                <a16:creationId xmlns:a16="http://schemas.microsoft.com/office/drawing/2014/main" id="{9C015197-A13B-4555-A9E4-B6866788A1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6372000"/>
            <a:ext cx="1322925" cy="329079"/>
          </a:xfrm>
          <a:prstGeom prst="rect">
            <a:avLst/>
          </a:prstGeom>
        </p:spPr>
      </p:pic>
    </p:spTree>
    <p:extLst>
      <p:ext uri="{BB962C8B-B14F-4D97-AF65-F5344CB8AC3E}">
        <p14:creationId xmlns:p14="http://schemas.microsoft.com/office/powerpoint/2010/main" val="2866456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out Us">
    <p:spTree>
      <p:nvGrpSpPr>
        <p:cNvPr id="1" name=""/>
        <p:cNvGrpSpPr/>
        <p:nvPr/>
      </p:nvGrpSpPr>
      <p:grpSpPr>
        <a:xfrm>
          <a:off x="0" y="0"/>
          <a:ext cx="0" cy="0"/>
          <a:chOff x="0" y="0"/>
          <a:chExt cx="0" cy="0"/>
        </a:xfrm>
      </p:grpSpPr>
      <p:sp>
        <p:nvSpPr>
          <p:cNvPr id="9" name="Rectangle 8"/>
          <p:cNvSpPr/>
          <p:nvPr userDrawn="1"/>
        </p:nvSpPr>
        <p:spPr>
          <a:xfrm>
            <a:off x="4455378" y="0"/>
            <a:ext cx="7736621" cy="6858000"/>
          </a:xfrm>
          <a:prstGeom prst="rect">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3340101"/>
            <a:ext cx="4457700" cy="1168399"/>
          </a:xfrm>
          <a:solidFill>
            <a:schemeClr val="accent1"/>
          </a:solidFill>
        </p:spPr>
        <p:txBody>
          <a:bodyPr lIns="288000" rIns="432000" bIns="144000" anchor="ctr">
            <a:normAutofit/>
          </a:bodyPr>
          <a:lstStyle>
            <a:lvl1pPr algn="r">
              <a:defRPr sz="2800" spc="-150">
                <a:solidFill>
                  <a:schemeClr val="bg1"/>
                </a:solidFill>
              </a:defRPr>
            </a:lvl1pPr>
          </a:lstStyle>
          <a:p>
            <a:r>
              <a:rPr lang="en-US" dirty="0"/>
              <a:t>About Us</a:t>
            </a:r>
            <a:endParaRPr lang="en-ZA" dirty="0"/>
          </a:p>
        </p:txBody>
      </p:sp>
      <p:sp>
        <p:nvSpPr>
          <p:cNvPr id="6" name="TextBox 5">
            <a:extLst>
              <a:ext uri="{FF2B5EF4-FFF2-40B4-BE49-F238E27FC236}">
                <a16:creationId xmlns:a16="http://schemas.microsoft.com/office/drawing/2014/main"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a:endParaRPr lang="en-US" sz="1200" dirty="0">
              <a:solidFill>
                <a:schemeClr val="tx1">
                  <a:lumMod val="75000"/>
                  <a:lumOff val="25000"/>
                </a:schemeClr>
              </a:solidFill>
              <a:latin typeface="+mn-lt"/>
            </a:endParaRPr>
          </a:p>
        </p:txBody>
      </p:sp>
      <p:sp>
        <p:nvSpPr>
          <p:cNvPr id="7" name="Text Placeholder 6"/>
          <p:cNvSpPr>
            <a:spLocks noGrp="1"/>
          </p:cNvSpPr>
          <p:nvPr>
            <p:ph type="body" sz="quarter" idx="15"/>
          </p:nvPr>
        </p:nvSpPr>
        <p:spPr>
          <a:xfrm>
            <a:off x="5222767" y="1212335"/>
            <a:ext cx="5889733" cy="4433328"/>
          </a:xfrm>
        </p:spPr>
        <p:txBody>
          <a:bodyPr anchor="ctr"/>
          <a:lstStyle/>
          <a:p>
            <a:pPr lvl="0"/>
            <a:r>
              <a:rPr lang="en-US"/>
              <a:t>Click to edit Master text styles</a:t>
            </a:r>
          </a:p>
        </p:txBody>
      </p:sp>
      <p:sp>
        <p:nvSpPr>
          <p:cNvPr id="4" name="Slide Number Placeholder 3"/>
          <p:cNvSpPr>
            <a:spLocks noGrp="1"/>
          </p:cNvSpPr>
          <p:nvPr>
            <p:ph type="sldNum" sz="quarter" idx="16"/>
          </p:nvPr>
        </p:nvSpPr>
        <p:spPr/>
        <p:txBody>
          <a:bodyPr/>
          <a:lstStyle/>
          <a:p>
            <a:fld id="{8C0F1AFD-8661-40A0-AD37-562EE21B6C3F}" type="slidenum">
              <a:rPr lang="en-US" smtClean="0"/>
              <a:pPr/>
              <a:t>‹#›</a:t>
            </a:fld>
            <a:endParaRPr lang="en-US" dirty="0"/>
          </a:p>
        </p:txBody>
      </p:sp>
      <p:sp>
        <p:nvSpPr>
          <p:cNvPr id="8" name="Picture Placeholder 7"/>
          <p:cNvSpPr>
            <a:spLocks noGrp="1"/>
          </p:cNvSpPr>
          <p:nvPr>
            <p:ph type="pic" sz="quarter" idx="17"/>
          </p:nvPr>
        </p:nvSpPr>
        <p:spPr>
          <a:xfrm>
            <a:off x="0" y="0"/>
            <a:ext cx="4455378" cy="3340101"/>
          </a:xfrm>
          <a:solidFill>
            <a:schemeClr val="accent1"/>
          </a:solidFill>
        </p:spPr>
        <p:txBody>
          <a:bodyPr anchor="ctr"/>
          <a:lstStyle>
            <a:lvl1pPr marL="0" indent="0" algn="ctr">
              <a:buFont typeface="Arial" panose="020B0604020202020204" pitchFamily="34" charset="0"/>
              <a:buNone/>
              <a:defRPr>
                <a:solidFill>
                  <a:schemeClr val="bg1"/>
                </a:solidFill>
              </a:defRPr>
            </a:lvl1pPr>
          </a:lstStyle>
          <a:p>
            <a:r>
              <a:rPr lang="en-US"/>
              <a:t>Click icon to add picture</a:t>
            </a:r>
          </a:p>
        </p:txBody>
      </p:sp>
      <p:sp>
        <p:nvSpPr>
          <p:cNvPr id="5" name="Rectangle 4">
            <a:extLst>
              <a:ext uri="{FF2B5EF4-FFF2-40B4-BE49-F238E27FC236}">
                <a16:creationId xmlns:a16="http://schemas.microsoft.com/office/drawing/2014/main" id="{F054D45C-05D6-4C05-A520-FE8475CAF9E9}"/>
              </a:ext>
            </a:extLst>
          </p:cNvPr>
          <p:cNvSpPr/>
          <p:nvPr userDrawn="1"/>
        </p:nvSpPr>
        <p:spPr>
          <a:xfrm>
            <a:off x="0" y="4508500"/>
            <a:ext cx="4455378" cy="2349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1FE3B0F-1936-498B-B7CA-C3CCB6E214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6372000"/>
            <a:ext cx="1322925" cy="329079"/>
          </a:xfrm>
          <a:prstGeom prst="rect">
            <a:avLst/>
          </a:prstGeom>
        </p:spPr>
      </p:pic>
    </p:spTree>
    <p:extLst>
      <p:ext uri="{BB962C8B-B14F-4D97-AF65-F5344CB8AC3E}">
        <p14:creationId xmlns:p14="http://schemas.microsoft.com/office/powerpoint/2010/main" val="352973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vid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11" name="Elipse 9"/>
          <p:cNvSpPr>
            <a:spLocks noGrp="1"/>
          </p:cNvSpPr>
          <p:nvPr>
            <p:ph type="pic" sz="quarter" idx="13"/>
          </p:nvPr>
        </p:nvSpPr>
        <p:spPr>
          <a:xfrm>
            <a:off x="1681734" y="1639692"/>
            <a:ext cx="1804592" cy="1851147"/>
          </a:xfrm>
          <a:prstGeom prst="roundRect">
            <a:avLst/>
          </a:prstGeom>
        </p:spPr>
        <p:txBody>
          <a:bodyPr wrap="square" anchor="ctr">
            <a:noAutofit/>
          </a:bodyPr>
          <a:lstStyle>
            <a:lvl1pPr marL="0" indent="0" algn="ctr">
              <a:buNone/>
              <a:defRPr sz="1200"/>
            </a:lvl1pPr>
          </a:lstStyle>
          <a:p>
            <a:r>
              <a:rPr lang="en-US"/>
              <a:t>Click icon to add picture</a:t>
            </a:r>
            <a:endParaRPr lang="es-ES_tradnl"/>
          </a:p>
        </p:txBody>
      </p:sp>
      <p:sp>
        <p:nvSpPr>
          <p:cNvPr id="12" name="Elipse 1"/>
          <p:cNvSpPr/>
          <p:nvPr userDrawn="1"/>
        </p:nvSpPr>
        <p:spPr>
          <a:xfrm>
            <a:off x="1581968" y="1528440"/>
            <a:ext cx="1995718" cy="204720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ext Placeholder 2"/>
          <p:cNvSpPr>
            <a:spLocks noGrp="1"/>
          </p:cNvSpPr>
          <p:nvPr>
            <p:ph type="body" sz="quarter" idx="24" hasCustomPrompt="1"/>
          </p:nvPr>
        </p:nvSpPr>
        <p:spPr>
          <a:xfrm>
            <a:off x="1581969" y="3800674"/>
            <a:ext cx="1995718"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200" b="1" baseline="0">
                <a:solidFill>
                  <a:schemeClr val="tx1"/>
                </a:solidFill>
                <a:latin typeface="+mj-lt"/>
                <a:cs typeface="Lato Regular"/>
              </a:defRPr>
            </a:lvl1pPr>
          </a:lstStyle>
          <a:p>
            <a:pPr lvl="0"/>
            <a:r>
              <a:rPr lang="en-US" dirty="0"/>
              <a:t>Title here</a:t>
            </a:r>
          </a:p>
        </p:txBody>
      </p:sp>
      <p:sp>
        <p:nvSpPr>
          <p:cNvPr id="20" name="Text Placeholder 2"/>
          <p:cNvSpPr>
            <a:spLocks noGrp="1"/>
          </p:cNvSpPr>
          <p:nvPr>
            <p:ph type="body" sz="quarter" idx="27" hasCustomPrompt="1"/>
          </p:nvPr>
        </p:nvSpPr>
        <p:spPr>
          <a:xfrm>
            <a:off x="1581968" y="4359983"/>
            <a:ext cx="1995718" cy="803360"/>
          </a:xfrm>
          <a:prstGeom prst="rect">
            <a:avLst/>
          </a:prstGeom>
        </p:spPr>
        <p:txBody>
          <a:bodyPr vert="horz" lIns="0" tIns="0" rIns="0" bIns="0" anchor="ctr">
            <a:normAutofit/>
          </a:bodyPr>
          <a:lstStyle>
            <a:lvl1pPr marL="0" indent="0" algn="ctr">
              <a:lnSpc>
                <a:spcPct val="130000"/>
              </a:lnSpc>
              <a:buNone/>
              <a:defRPr sz="1000" b="0" baseline="0">
                <a:solidFill>
                  <a:schemeClr val="tx1"/>
                </a:solidFill>
                <a:latin typeface="+mn-lt"/>
                <a:cs typeface="Lato Regular"/>
              </a:defRPr>
            </a:lvl1pPr>
          </a:lstStyle>
          <a:p>
            <a:pPr lvl="0"/>
            <a:r>
              <a:rPr lang="en-US" dirty="0"/>
              <a:t>Text here</a:t>
            </a:r>
          </a:p>
        </p:txBody>
      </p:sp>
      <p:sp>
        <p:nvSpPr>
          <p:cNvPr id="5" name="Slide Number Placeholder 4"/>
          <p:cNvSpPr>
            <a:spLocks noGrp="1"/>
          </p:cNvSpPr>
          <p:nvPr>
            <p:ph type="sldNum" sz="quarter" idx="34"/>
          </p:nvPr>
        </p:nvSpPr>
        <p:spPr/>
        <p:txBody>
          <a:bodyPr/>
          <a:lstStyle/>
          <a:p>
            <a:fld id="{F2AD1194-812F-4055-BBE9-128828CBE1E1}" type="slidenum">
              <a:rPr lang="en-US" smtClean="0"/>
              <a:pPr/>
              <a:t>‹#›</a:t>
            </a:fld>
            <a:endParaRPr lang="en-US" dirty="0"/>
          </a:p>
        </p:txBody>
      </p:sp>
      <p:sp>
        <p:nvSpPr>
          <p:cNvPr id="28" name="Elipse 9"/>
          <p:cNvSpPr>
            <a:spLocks noGrp="1"/>
          </p:cNvSpPr>
          <p:nvPr>
            <p:ph type="pic" sz="quarter" idx="35"/>
          </p:nvPr>
        </p:nvSpPr>
        <p:spPr>
          <a:xfrm>
            <a:off x="4030487" y="1639692"/>
            <a:ext cx="1804592" cy="1851147"/>
          </a:xfrm>
          <a:prstGeom prst="roundRect">
            <a:avLst/>
          </a:prstGeom>
        </p:spPr>
        <p:txBody>
          <a:bodyPr wrap="square" anchor="ctr">
            <a:noAutofit/>
          </a:bodyPr>
          <a:lstStyle>
            <a:lvl1pPr marL="0" indent="0" algn="ctr">
              <a:buNone/>
              <a:defRPr sz="1200"/>
            </a:lvl1pPr>
          </a:lstStyle>
          <a:p>
            <a:r>
              <a:rPr lang="en-US"/>
              <a:t>Click icon to add picture</a:t>
            </a:r>
            <a:endParaRPr lang="es-ES_tradnl"/>
          </a:p>
        </p:txBody>
      </p:sp>
      <p:sp>
        <p:nvSpPr>
          <p:cNvPr id="29" name="Elipse 1"/>
          <p:cNvSpPr/>
          <p:nvPr userDrawn="1"/>
        </p:nvSpPr>
        <p:spPr>
          <a:xfrm>
            <a:off x="3930721" y="1528440"/>
            <a:ext cx="1995718" cy="204720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30" name="Text Placeholder 2"/>
          <p:cNvSpPr>
            <a:spLocks noGrp="1"/>
          </p:cNvSpPr>
          <p:nvPr>
            <p:ph type="body" sz="quarter" idx="36" hasCustomPrompt="1"/>
          </p:nvPr>
        </p:nvSpPr>
        <p:spPr>
          <a:xfrm>
            <a:off x="3930722" y="3800674"/>
            <a:ext cx="1995718"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200" b="1" baseline="0">
                <a:solidFill>
                  <a:schemeClr val="tx1"/>
                </a:solidFill>
                <a:latin typeface="+mj-lt"/>
                <a:cs typeface="Lato Regular"/>
              </a:defRPr>
            </a:lvl1pPr>
          </a:lstStyle>
          <a:p>
            <a:pPr lvl="0"/>
            <a:r>
              <a:rPr lang="en-US" dirty="0"/>
              <a:t>Title here</a:t>
            </a:r>
          </a:p>
        </p:txBody>
      </p:sp>
      <p:sp>
        <p:nvSpPr>
          <p:cNvPr id="31" name="Text Placeholder 2"/>
          <p:cNvSpPr>
            <a:spLocks noGrp="1"/>
          </p:cNvSpPr>
          <p:nvPr>
            <p:ph type="body" sz="quarter" idx="37" hasCustomPrompt="1"/>
          </p:nvPr>
        </p:nvSpPr>
        <p:spPr>
          <a:xfrm>
            <a:off x="3930721" y="4359983"/>
            <a:ext cx="1995718" cy="803360"/>
          </a:xfrm>
          <a:prstGeom prst="rect">
            <a:avLst/>
          </a:prstGeom>
        </p:spPr>
        <p:txBody>
          <a:bodyPr vert="horz" lIns="0" tIns="0" rIns="0" bIns="0" anchor="ctr">
            <a:normAutofit/>
          </a:bodyPr>
          <a:lstStyle>
            <a:lvl1pPr marL="0" indent="0" algn="ctr">
              <a:lnSpc>
                <a:spcPct val="130000"/>
              </a:lnSpc>
              <a:buNone/>
              <a:defRPr sz="1000" b="0" baseline="0">
                <a:solidFill>
                  <a:schemeClr val="tx1"/>
                </a:solidFill>
                <a:latin typeface="+mn-lt"/>
                <a:cs typeface="Lato Regular"/>
              </a:defRPr>
            </a:lvl1pPr>
          </a:lstStyle>
          <a:p>
            <a:pPr lvl="0"/>
            <a:r>
              <a:rPr lang="en-US" dirty="0"/>
              <a:t>Text here</a:t>
            </a:r>
          </a:p>
        </p:txBody>
      </p:sp>
      <p:sp>
        <p:nvSpPr>
          <p:cNvPr id="32" name="Elipse 9"/>
          <p:cNvSpPr>
            <a:spLocks noGrp="1"/>
          </p:cNvSpPr>
          <p:nvPr>
            <p:ph type="pic" sz="quarter" idx="38"/>
          </p:nvPr>
        </p:nvSpPr>
        <p:spPr>
          <a:xfrm>
            <a:off x="6379240" y="1639692"/>
            <a:ext cx="1804592" cy="1851147"/>
          </a:xfrm>
          <a:prstGeom prst="roundRect">
            <a:avLst/>
          </a:prstGeom>
        </p:spPr>
        <p:txBody>
          <a:bodyPr wrap="square" anchor="ctr">
            <a:noAutofit/>
          </a:bodyPr>
          <a:lstStyle>
            <a:lvl1pPr marL="0" indent="0" algn="ctr">
              <a:buNone/>
              <a:defRPr sz="1200"/>
            </a:lvl1pPr>
          </a:lstStyle>
          <a:p>
            <a:r>
              <a:rPr lang="en-US"/>
              <a:t>Click icon to add picture</a:t>
            </a:r>
            <a:endParaRPr lang="es-ES_tradnl"/>
          </a:p>
        </p:txBody>
      </p:sp>
      <p:sp>
        <p:nvSpPr>
          <p:cNvPr id="33" name="Elipse 1"/>
          <p:cNvSpPr/>
          <p:nvPr userDrawn="1"/>
        </p:nvSpPr>
        <p:spPr>
          <a:xfrm>
            <a:off x="6279474" y="1528440"/>
            <a:ext cx="1995718" cy="204720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34" name="Text Placeholder 2"/>
          <p:cNvSpPr>
            <a:spLocks noGrp="1"/>
          </p:cNvSpPr>
          <p:nvPr>
            <p:ph type="body" sz="quarter" idx="39" hasCustomPrompt="1"/>
          </p:nvPr>
        </p:nvSpPr>
        <p:spPr>
          <a:xfrm>
            <a:off x="6279475" y="3800674"/>
            <a:ext cx="1995718"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200" b="1" baseline="0">
                <a:solidFill>
                  <a:schemeClr val="tx1"/>
                </a:solidFill>
                <a:latin typeface="+mj-lt"/>
                <a:cs typeface="Lato Regular"/>
              </a:defRPr>
            </a:lvl1pPr>
          </a:lstStyle>
          <a:p>
            <a:pPr lvl="0"/>
            <a:r>
              <a:rPr lang="en-US" dirty="0"/>
              <a:t>Title here</a:t>
            </a:r>
          </a:p>
        </p:txBody>
      </p:sp>
      <p:sp>
        <p:nvSpPr>
          <p:cNvPr id="35" name="Text Placeholder 2"/>
          <p:cNvSpPr>
            <a:spLocks noGrp="1"/>
          </p:cNvSpPr>
          <p:nvPr>
            <p:ph type="body" sz="quarter" idx="40" hasCustomPrompt="1"/>
          </p:nvPr>
        </p:nvSpPr>
        <p:spPr>
          <a:xfrm>
            <a:off x="6279474" y="4359983"/>
            <a:ext cx="1995718" cy="803360"/>
          </a:xfrm>
          <a:prstGeom prst="rect">
            <a:avLst/>
          </a:prstGeom>
        </p:spPr>
        <p:txBody>
          <a:bodyPr vert="horz" lIns="0" tIns="0" rIns="0" bIns="0" anchor="ctr">
            <a:normAutofit/>
          </a:bodyPr>
          <a:lstStyle>
            <a:lvl1pPr marL="0" indent="0" algn="ctr">
              <a:lnSpc>
                <a:spcPct val="130000"/>
              </a:lnSpc>
              <a:buNone/>
              <a:defRPr sz="1000" b="0" baseline="0">
                <a:solidFill>
                  <a:schemeClr val="tx1"/>
                </a:solidFill>
                <a:latin typeface="+mn-lt"/>
                <a:cs typeface="Lato Regular"/>
              </a:defRPr>
            </a:lvl1pPr>
          </a:lstStyle>
          <a:p>
            <a:pPr lvl="0"/>
            <a:r>
              <a:rPr lang="en-US" dirty="0"/>
              <a:t>Text here</a:t>
            </a:r>
          </a:p>
        </p:txBody>
      </p:sp>
      <p:sp>
        <p:nvSpPr>
          <p:cNvPr id="36" name="Elipse 9"/>
          <p:cNvSpPr>
            <a:spLocks noGrp="1"/>
          </p:cNvSpPr>
          <p:nvPr>
            <p:ph type="pic" sz="quarter" idx="41"/>
          </p:nvPr>
        </p:nvSpPr>
        <p:spPr>
          <a:xfrm>
            <a:off x="8727993" y="1639692"/>
            <a:ext cx="1804592" cy="1851147"/>
          </a:xfrm>
          <a:prstGeom prst="roundRect">
            <a:avLst/>
          </a:prstGeom>
        </p:spPr>
        <p:txBody>
          <a:bodyPr wrap="square" anchor="ctr">
            <a:noAutofit/>
          </a:bodyPr>
          <a:lstStyle>
            <a:lvl1pPr marL="0" indent="0" algn="ctr">
              <a:buNone/>
              <a:defRPr sz="1200"/>
            </a:lvl1pPr>
          </a:lstStyle>
          <a:p>
            <a:r>
              <a:rPr lang="en-US"/>
              <a:t>Click icon to add picture</a:t>
            </a:r>
            <a:endParaRPr lang="es-ES_tradnl"/>
          </a:p>
        </p:txBody>
      </p:sp>
      <p:sp>
        <p:nvSpPr>
          <p:cNvPr id="37" name="Elipse 1"/>
          <p:cNvSpPr/>
          <p:nvPr userDrawn="1"/>
        </p:nvSpPr>
        <p:spPr>
          <a:xfrm>
            <a:off x="8628227" y="1528440"/>
            <a:ext cx="1995718" cy="2047205"/>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38" name="Text Placeholder 2"/>
          <p:cNvSpPr>
            <a:spLocks noGrp="1"/>
          </p:cNvSpPr>
          <p:nvPr>
            <p:ph type="body" sz="quarter" idx="42" hasCustomPrompt="1"/>
          </p:nvPr>
        </p:nvSpPr>
        <p:spPr>
          <a:xfrm>
            <a:off x="8628228" y="3800674"/>
            <a:ext cx="1995718"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200" b="1" baseline="0">
                <a:solidFill>
                  <a:schemeClr val="tx1"/>
                </a:solidFill>
                <a:latin typeface="+mj-lt"/>
                <a:cs typeface="Lato Regular"/>
              </a:defRPr>
            </a:lvl1pPr>
          </a:lstStyle>
          <a:p>
            <a:pPr lvl="0"/>
            <a:r>
              <a:rPr lang="en-US" dirty="0"/>
              <a:t>Title here</a:t>
            </a:r>
          </a:p>
        </p:txBody>
      </p:sp>
      <p:sp>
        <p:nvSpPr>
          <p:cNvPr id="39" name="Text Placeholder 2"/>
          <p:cNvSpPr>
            <a:spLocks noGrp="1"/>
          </p:cNvSpPr>
          <p:nvPr>
            <p:ph type="body" sz="quarter" idx="43" hasCustomPrompt="1"/>
          </p:nvPr>
        </p:nvSpPr>
        <p:spPr>
          <a:xfrm>
            <a:off x="8628227" y="4359983"/>
            <a:ext cx="1995718" cy="803360"/>
          </a:xfrm>
          <a:prstGeom prst="rect">
            <a:avLst/>
          </a:prstGeom>
        </p:spPr>
        <p:txBody>
          <a:bodyPr vert="horz" lIns="0" tIns="0" rIns="0" bIns="0" anchor="ctr">
            <a:normAutofit/>
          </a:bodyPr>
          <a:lstStyle>
            <a:lvl1pPr marL="0" indent="0" algn="ctr">
              <a:lnSpc>
                <a:spcPct val="130000"/>
              </a:lnSpc>
              <a:buNone/>
              <a:defRPr sz="1000" b="0" baseline="0">
                <a:solidFill>
                  <a:schemeClr val="tx1"/>
                </a:solidFill>
                <a:latin typeface="+mn-lt"/>
                <a:cs typeface="Lato Regular"/>
              </a:defRPr>
            </a:lvl1pPr>
          </a:lstStyle>
          <a:p>
            <a:pPr lvl="0"/>
            <a:r>
              <a:rPr lang="en-US" dirty="0"/>
              <a:t>Text here</a:t>
            </a:r>
          </a:p>
        </p:txBody>
      </p:sp>
    </p:spTree>
    <p:extLst>
      <p:ext uri="{BB962C8B-B14F-4D97-AF65-F5344CB8AC3E}">
        <p14:creationId xmlns:p14="http://schemas.microsoft.com/office/powerpoint/2010/main" val="236792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D3E97F-3E89-4174-9826-97E9763AD5BD}"/>
              </a:ext>
            </a:extLst>
          </p:cNvPr>
          <p:cNvSpPr/>
          <p:nvPr userDrawn="1"/>
        </p:nvSpPr>
        <p:spPr>
          <a:xfrm>
            <a:off x="0" y="0"/>
            <a:ext cx="12192000" cy="6858000"/>
          </a:xfrm>
          <a:prstGeom prst="rect">
            <a:avLst/>
          </a:prstGeom>
          <a:gradFill flip="none" rotWithShape="1">
            <a:gsLst>
              <a:gs pos="0">
                <a:schemeClr val="bg1">
                  <a:alpha val="29000"/>
                </a:schemeClr>
              </a:gs>
              <a:gs pos="100000">
                <a:schemeClr val="accent1">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2299557"/>
            <a:ext cx="12192000" cy="3402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136340" y="2892268"/>
            <a:ext cx="9849160" cy="1169759"/>
          </a:xfrm>
        </p:spPr>
        <p:txBody>
          <a:bodyPr anchor="b">
            <a:normAutofit/>
          </a:bodyPr>
          <a:lstStyle>
            <a:lvl1pPr>
              <a:defRPr sz="4000">
                <a:solidFill>
                  <a:schemeClr val="bg1"/>
                </a:solidFill>
              </a:defRPr>
            </a:lvl1pPr>
          </a:lstStyle>
          <a:p>
            <a:r>
              <a:rPr lang="en-US" dirty="0"/>
              <a:t>Section Break</a:t>
            </a:r>
          </a:p>
        </p:txBody>
      </p:sp>
      <p:sp>
        <p:nvSpPr>
          <p:cNvPr id="3" name="Text Placeholder 2"/>
          <p:cNvSpPr>
            <a:spLocks noGrp="1"/>
          </p:cNvSpPr>
          <p:nvPr>
            <p:ph type="body" idx="1"/>
          </p:nvPr>
        </p:nvSpPr>
        <p:spPr>
          <a:xfrm>
            <a:off x="1136340" y="4062027"/>
            <a:ext cx="9849160" cy="1081473"/>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40803B36-5707-4772-903F-843B920CB8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605" y="1328989"/>
            <a:ext cx="1936895" cy="481806"/>
          </a:xfrm>
          <a:prstGeom prst="rect">
            <a:avLst/>
          </a:prstGeom>
        </p:spPr>
      </p:pic>
    </p:spTree>
    <p:extLst>
      <p:ext uri="{BB962C8B-B14F-4D97-AF65-F5344CB8AC3E}">
        <p14:creationId xmlns:p14="http://schemas.microsoft.com/office/powerpoint/2010/main" val="799474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rovider Detail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FE32E4-A403-40B3-9378-152E477817C0}"/>
              </a:ext>
            </a:extLst>
          </p:cNvPr>
          <p:cNvSpPr/>
          <p:nvPr userDrawn="1"/>
        </p:nvSpPr>
        <p:spPr>
          <a:xfrm>
            <a:off x="0" y="0"/>
            <a:ext cx="415554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userDrawn="1"/>
        </p:nvSpPr>
        <p:spPr>
          <a:xfrm>
            <a:off x="844550" y="1379850"/>
            <a:ext cx="2459915" cy="2451618"/>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2"/>
          </p:nvPr>
        </p:nvSpPr>
        <p:spPr>
          <a:xfrm>
            <a:off x="967074" y="1497439"/>
            <a:ext cx="2221931" cy="2221931"/>
          </a:xfrm>
          <a:prstGeom prst="roundRect">
            <a:avLst/>
          </a:prstGeom>
          <a:solidFill>
            <a:schemeClr val="bg1"/>
          </a:solidFill>
          <a:effectLst/>
        </p:spPr>
        <p:txBody>
          <a:bodyPr anchor="ctr">
            <a:normAutofit/>
          </a:bodyPr>
          <a:lstStyle>
            <a:lvl1pPr marL="0" indent="0" algn="ctr">
              <a:buNone/>
              <a:defRPr sz="1600">
                <a:solidFill>
                  <a:schemeClr val="tx1">
                    <a:lumMod val="85000"/>
                    <a:lumOff val="15000"/>
                  </a:schemeClr>
                </a:solidFill>
              </a:defRPr>
            </a:lvl1pPr>
          </a:lstStyle>
          <a:p>
            <a:r>
              <a:rPr lang="en-US"/>
              <a:t>Click icon to add picture</a:t>
            </a:r>
            <a:endParaRPr lang="en-US" dirty="0"/>
          </a:p>
        </p:txBody>
      </p:sp>
      <p:sp>
        <p:nvSpPr>
          <p:cNvPr id="5" name="Slide Number Placeholder 4"/>
          <p:cNvSpPr>
            <a:spLocks noGrp="1"/>
          </p:cNvSpPr>
          <p:nvPr>
            <p:ph type="sldNum" sz="quarter" idx="14"/>
          </p:nvPr>
        </p:nvSpPr>
        <p:spPr/>
        <p:txBody>
          <a:bodyPr/>
          <a:lstStyle/>
          <a:p>
            <a:fld id="{1A1413E7-083E-4282-9C14-E71B79F08B52}" type="slidenum">
              <a:rPr lang="en-US" smtClean="0"/>
              <a:pPr/>
              <a:t>‹#›</a:t>
            </a:fld>
            <a:endParaRPr lang="en-US" dirty="0"/>
          </a:p>
        </p:txBody>
      </p:sp>
      <p:sp>
        <p:nvSpPr>
          <p:cNvPr id="14" name="Text Placeholder 13"/>
          <p:cNvSpPr>
            <a:spLocks noGrp="1"/>
          </p:cNvSpPr>
          <p:nvPr>
            <p:ph type="body" sz="quarter" idx="15" hasCustomPrompt="1"/>
          </p:nvPr>
        </p:nvSpPr>
        <p:spPr>
          <a:xfrm>
            <a:off x="-3264" y="4270270"/>
            <a:ext cx="4155541" cy="716309"/>
          </a:xfrm>
          <a:prstGeom prst="rect">
            <a:avLst/>
          </a:prstGeom>
          <a:solidFill>
            <a:schemeClr val="accent1"/>
          </a:solidFill>
          <a:ln>
            <a:noFill/>
          </a:ln>
        </p:spPr>
        <p:txBody>
          <a:bodyPr anchor="ctr">
            <a:normAutofit/>
          </a:bodyPr>
          <a:lstStyle>
            <a:lvl1pPr marL="0" indent="0" algn="ctr">
              <a:buNone/>
              <a:defRPr sz="1800" b="1">
                <a:solidFill>
                  <a:schemeClr val="bg1"/>
                </a:solidFill>
              </a:defRPr>
            </a:lvl1pPr>
          </a:lstStyle>
          <a:p>
            <a:pPr lvl="0"/>
            <a:r>
              <a:rPr lang="en-US" dirty="0"/>
              <a:t>Team Name</a:t>
            </a:r>
          </a:p>
        </p:txBody>
      </p:sp>
      <p:sp>
        <p:nvSpPr>
          <p:cNvPr id="4" name="Title 3"/>
          <p:cNvSpPr>
            <a:spLocks noGrp="1"/>
          </p:cNvSpPr>
          <p:nvPr>
            <p:ph type="title"/>
          </p:nvPr>
        </p:nvSpPr>
        <p:spPr>
          <a:xfrm>
            <a:off x="4816475" y="1129835"/>
            <a:ext cx="6227609" cy="494603"/>
          </a:xfrm>
        </p:spPr>
        <p:txBody>
          <a:bodyPr/>
          <a:lstStyle>
            <a:lvl1pPr>
              <a:defRPr>
                <a:solidFill>
                  <a:schemeClr val="tx1"/>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8A94EB8-11C3-4DC0-BF23-7C7DE804DAFA}"/>
              </a:ext>
            </a:extLst>
          </p:cNvPr>
          <p:cNvSpPr>
            <a:spLocks noGrp="1"/>
          </p:cNvSpPr>
          <p:nvPr>
            <p:ph type="body" sz="quarter" idx="16"/>
          </p:nvPr>
        </p:nvSpPr>
        <p:spPr>
          <a:xfrm>
            <a:off x="4816475" y="2044700"/>
            <a:ext cx="6530975" cy="3930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a:extLst>
              <a:ext uri="{FF2B5EF4-FFF2-40B4-BE49-F238E27FC236}">
                <a16:creationId xmlns:a16="http://schemas.microsoft.com/office/drawing/2014/main" id="{026BA043-F667-4113-BF61-4FAD644B2B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6372000"/>
            <a:ext cx="1322925" cy="329079"/>
          </a:xfrm>
          <a:prstGeom prst="rect">
            <a:avLst/>
          </a:prstGeom>
        </p:spPr>
      </p:pic>
    </p:spTree>
    <p:extLst>
      <p:ext uri="{BB962C8B-B14F-4D97-AF65-F5344CB8AC3E}">
        <p14:creationId xmlns:p14="http://schemas.microsoft.com/office/powerpoint/2010/main" val="22823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A9AB3-B3BD-4426-A254-F3AB4F55E225}" type="slidenum">
              <a:rPr lang="en-US" smtClean="0"/>
              <a:t>‹#›</a:t>
            </a:fld>
            <a:endParaRPr lang="en-US"/>
          </a:p>
        </p:txBody>
      </p:sp>
    </p:spTree>
    <p:extLst>
      <p:ext uri="{BB962C8B-B14F-4D97-AF65-F5344CB8AC3E}">
        <p14:creationId xmlns:p14="http://schemas.microsoft.com/office/powerpoint/2010/main" val="1683102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2613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2613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A9AB3-B3BD-4426-A254-F3AB4F55E225}" type="slidenum">
              <a:rPr lang="en-US" smtClean="0"/>
              <a:t>‹#›</a:t>
            </a:fld>
            <a:endParaRPr lang="en-US"/>
          </a:p>
        </p:txBody>
      </p:sp>
    </p:spTree>
    <p:extLst>
      <p:ext uri="{BB962C8B-B14F-4D97-AF65-F5344CB8AC3E}">
        <p14:creationId xmlns:p14="http://schemas.microsoft.com/office/powerpoint/2010/main" val="1782019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D44EDF-15FB-49C0-91BB-4D76E9C84E0B}"/>
              </a:ext>
            </a:extLst>
          </p:cNvPr>
          <p:cNvSpPr/>
          <p:nvPr userDrawn="1"/>
        </p:nvSpPr>
        <p:spPr>
          <a:xfrm>
            <a:off x="0" y="74260"/>
            <a:ext cx="12192000" cy="6567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1"/>
            <a:ext cx="12192000" cy="656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451" y="77795"/>
            <a:ext cx="10210801" cy="494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90601" y="1340191"/>
            <a:ext cx="10210800" cy="44338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294107" y="6357762"/>
            <a:ext cx="560378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83787" y="6372000"/>
            <a:ext cx="416365" cy="331932"/>
          </a:xfrm>
          <a:prstGeom prst="rect">
            <a:avLst/>
          </a:prstGeom>
          <a:solidFill>
            <a:schemeClr val="accent2"/>
          </a:solidFill>
          <a:ln>
            <a:noFill/>
          </a:ln>
        </p:spPr>
        <p:txBody>
          <a:bodyPr vert="horz" lIns="91440" tIns="45720" rIns="91440" bIns="45720" rtlCol="0" anchor="ctr"/>
          <a:lstStyle>
            <a:lvl1pPr algn="ctr">
              <a:defRPr sz="1050">
                <a:solidFill>
                  <a:schemeClr val="bg1"/>
                </a:solidFill>
              </a:defRPr>
            </a:lvl1pPr>
          </a:lstStyle>
          <a:p>
            <a:fld id="{03DA9AB3-B3BD-4426-A254-F3AB4F55E225}" type="slidenum">
              <a:rPr lang="en-US" smtClean="0"/>
              <a:pPr/>
              <a:t>‹#›</a:t>
            </a:fld>
            <a:endParaRPr lang="en-US" dirty="0"/>
          </a:p>
        </p:txBody>
      </p:sp>
      <p:cxnSp>
        <p:nvCxnSpPr>
          <p:cNvPr id="13" name="Straight Connector 12"/>
          <p:cNvCxnSpPr/>
          <p:nvPr userDrawn="1"/>
        </p:nvCxnSpPr>
        <p:spPr>
          <a:xfrm>
            <a:off x="0" y="6238500"/>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C09C54-D917-4802-9FD5-74AED070BA6D}"/>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60000" y="6372000"/>
            <a:ext cx="1322925" cy="329079"/>
          </a:xfrm>
          <a:prstGeom prst="rect">
            <a:avLst/>
          </a:prstGeom>
        </p:spPr>
      </p:pic>
    </p:spTree>
    <p:extLst>
      <p:ext uri="{BB962C8B-B14F-4D97-AF65-F5344CB8AC3E}">
        <p14:creationId xmlns:p14="http://schemas.microsoft.com/office/powerpoint/2010/main" val="3341361855"/>
      </p:ext>
    </p:extLst>
  </p:cSld>
  <p:clrMap bg1="lt1" tx1="dk1" bg2="lt2" tx2="dk2" accent1="accent1" accent2="accent2" accent3="accent3" accent4="accent4" accent5="accent5" accent6="accent6" hlink="hlink" folHlink="folHlink"/>
  <p:sldLayoutIdLst>
    <p:sldLayoutId id="2147483685" r:id="rId1"/>
    <p:sldLayoutId id="2147483649" r:id="rId2"/>
    <p:sldLayoutId id="2147483686" r:id="rId3"/>
    <p:sldLayoutId id="2147483689" r:id="rId4"/>
    <p:sldLayoutId id="2147483659" r:id="rId5"/>
    <p:sldLayoutId id="2147483660" r:id="rId6"/>
    <p:sldLayoutId id="2147483658" r:id="rId7"/>
    <p:sldLayoutId id="2147483650" r:id="rId8"/>
    <p:sldLayoutId id="2147483652" r:id="rId9"/>
    <p:sldLayoutId id="2147483653" r:id="rId10"/>
    <p:sldLayoutId id="2147483662" r:id="rId11"/>
    <p:sldLayoutId id="2147483663" r:id="rId12"/>
    <p:sldLayoutId id="2147483681" r:id="rId13"/>
    <p:sldLayoutId id="2147483671" r:id="rId14"/>
    <p:sldLayoutId id="2147483675" r:id="rId15"/>
    <p:sldLayoutId id="2147483678" r:id="rId16"/>
    <p:sldLayoutId id="2147483664" r:id="rId17"/>
  </p:sldLayoutIdLst>
  <p:hf hdr="0" ftr="0" dt="0"/>
  <p:txStyles>
    <p:titleStyle>
      <a:lvl1pPr algn="l" defTabSz="914400" rtl="0" eaLnBrk="1" latinLnBrk="0" hangingPunct="1">
        <a:lnSpc>
          <a:spcPct val="90000"/>
        </a:lnSpc>
        <a:spcBef>
          <a:spcPct val="0"/>
        </a:spcBef>
        <a:buNone/>
        <a:defRPr sz="2000" b="1"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Helvetica" pitchFamily="2" charset="0"/>
        <a:buChar char="■"/>
        <a:defRPr sz="16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Helvetica" pitchFamily="2"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Helvetica" pitchFamily="2" charset="0"/>
        <a:buChar char="■"/>
        <a:defRPr sz="12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Helvetica" pitchFamily="2"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Helvetica" pitchFamily="2"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www.datalineo.com</a:t>
            </a:r>
          </a:p>
        </p:txBody>
      </p:sp>
      <p:sp>
        <p:nvSpPr>
          <p:cNvPr id="6" name="Title 5"/>
          <p:cNvSpPr>
            <a:spLocks noGrp="1"/>
          </p:cNvSpPr>
          <p:nvPr>
            <p:ph type="ctrTitle"/>
          </p:nvPr>
        </p:nvSpPr>
        <p:spPr/>
        <p:txBody>
          <a:bodyPr/>
          <a:lstStyle/>
          <a:p>
            <a:r>
              <a:rPr lang="en-US" dirty="0"/>
              <a:t>Power BI to drive positive Customer Feedback</a:t>
            </a:r>
          </a:p>
        </p:txBody>
      </p:sp>
      <p:sp>
        <p:nvSpPr>
          <p:cNvPr id="7" name="Subtitle 6"/>
          <p:cNvSpPr>
            <a:spLocks noGrp="1"/>
          </p:cNvSpPr>
          <p:nvPr>
            <p:ph type="subTitle" idx="1"/>
          </p:nvPr>
        </p:nvSpPr>
        <p:spPr/>
        <p:txBody>
          <a:bodyPr/>
          <a:lstStyle/>
          <a:p>
            <a:r>
              <a:rPr lang="en-US" dirty="0"/>
              <a:t>Gift wrap your reports for user experience</a:t>
            </a:r>
          </a:p>
        </p:txBody>
      </p:sp>
    </p:spTree>
    <p:extLst>
      <p:ext uri="{BB962C8B-B14F-4D97-AF65-F5344CB8AC3E}">
        <p14:creationId xmlns:p14="http://schemas.microsoft.com/office/powerpoint/2010/main" val="186446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4"/>
          </p:nvPr>
        </p:nvSpPr>
        <p:spPr/>
        <p:txBody>
          <a:bodyPr/>
          <a:lstStyle/>
          <a:p>
            <a:fld id="{1A1413E7-083E-4282-9C14-E71B79F08B52}" type="slidenum">
              <a:rPr lang="en-US" smtClean="0"/>
              <a:pPr/>
              <a:t>2</a:t>
            </a:fld>
            <a:endParaRPr lang="en-US" dirty="0"/>
          </a:p>
        </p:txBody>
      </p:sp>
      <p:sp>
        <p:nvSpPr>
          <p:cNvPr id="3" name="Text Placeholder 2"/>
          <p:cNvSpPr>
            <a:spLocks noGrp="1"/>
          </p:cNvSpPr>
          <p:nvPr>
            <p:ph type="body" sz="quarter" idx="15"/>
          </p:nvPr>
        </p:nvSpPr>
        <p:spPr/>
        <p:txBody>
          <a:bodyPr/>
          <a:lstStyle/>
          <a:p>
            <a:r>
              <a:rPr lang="en-US" dirty="0"/>
              <a:t>Ben Watt</a:t>
            </a:r>
          </a:p>
        </p:txBody>
      </p:sp>
      <p:sp>
        <p:nvSpPr>
          <p:cNvPr id="16" name="Title 15"/>
          <p:cNvSpPr>
            <a:spLocks noGrp="1"/>
          </p:cNvSpPr>
          <p:nvPr>
            <p:ph type="title"/>
          </p:nvPr>
        </p:nvSpPr>
        <p:spPr>
          <a:xfrm>
            <a:off x="4816475" y="408543"/>
            <a:ext cx="6227609" cy="494603"/>
          </a:xfrm>
        </p:spPr>
        <p:txBody>
          <a:bodyPr>
            <a:normAutofit/>
          </a:bodyPr>
          <a:lstStyle/>
          <a:p>
            <a:r>
              <a:rPr lang="en-US" sz="2800" dirty="0">
                <a:solidFill>
                  <a:schemeClr val="tx1">
                    <a:lumMod val="75000"/>
                    <a:lumOff val="25000"/>
                  </a:schemeClr>
                </a:solidFill>
              </a:rPr>
              <a:t>At your Service!</a:t>
            </a:r>
          </a:p>
        </p:txBody>
      </p:sp>
      <p:sp>
        <p:nvSpPr>
          <p:cNvPr id="9" name="Text Placeholder 8"/>
          <p:cNvSpPr>
            <a:spLocks noGrp="1"/>
          </p:cNvSpPr>
          <p:nvPr>
            <p:ph type="body" sz="quarter" idx="16"/>
          </p:nvPr>
        </p:nvSpPr>
        <p:spPr>
          <a:xfrm>
            <a:off x="4816475" y="1216847"/>
            <a:ext cx="6530975" cy="2609047"/>
          </a:xfrm>
        </p:spPr>
        <p:txBody>
          <a:bodyPr>
            <a:normAutofit/>
          </a:bodyPr>
          <a:lstStyle/>
          <a:p>
            <a:pPr>
              <a:spcBef>
                <a:spcPts val="0"/>
              </a:spcBef>
              <a:spcAft>
                <a:spcPts val="0"/>
              </a:spcAft>
            </a:pPr>
            <a:r>
              <a:rPr lang="en-US" sz="2000" dirty="0">
                <a:solidFill>
                  <a:schemeClr val="tx1">
                    <a:lumMod val="75000"/>
                    <a:lumOff val="25000"/>
                  </a:schemeClr>
                </a:solidFill>
              </a:rPr>
              <a:t>Managing Director at Datalineo</a:t>
            </a:r>
          </a:p>
          <a:p>
            <a:pPr>
              <a:spcBef>
                <a:spcPts val="0"/>
              </a:spcBef>
              <a:spcAft>
                <a:spcPts val="0"/>
              </a:spcAft>
            </a:pPr>
            <a:r>
              <a:rPr lang="en-US" sz="2000" dirty="0">
                <a:solidFill>
                  <a:schemeClr val="tx1">
                    <a:lumMod val="75000"/>
                    <a:lumOff val="25000"/>
                  </a:schemeClr>
                </a:solidFill>
              </a:rPr>
              <a:t>Microsoft MVP Data Platform</a:t>
            </a:r>
          </a:p>
          <a:p>
            <a:pPr>
              <a:spcBef>
                <a:spcPts val="0"/>
              </a:spcBef>
              <a:spcAft>
                <a:spcPts val="0"/>
              </a:spcAft>
            </a:pPr>
            <a:r>
              <a:rPr lang="en-US" sz="2000" dirty="0">
                <a:solidFill>
                  <a:schemeClr val="tx1">
                    <a:lumMod val="75000"/>
                    <a:lumOff val="25000"/>
                  </a:schemeClr>
                </a:solidFill>
              </a:rPr>
              <a:t>Power BI, SQL/Azure/Power Platform</a:t>
            </a:r>
          </a:p>
          <a:p>
            <a:pPr>
              <a:spcBef>
                <a:spcPts val="0"/>
              </a:spcBef>
              <a:spcAft>
                <a:spcPts val="0"/>
              </a:spcAft>
            </a:pPr>
            <a:r>
              <a:rPr lang="en-US" sz="2000" dirty="0">
                <a:solidFill>
                  <a:schemeClr val="tx1">
                    <a:lumMod val="75000"/>
                    <a:lumOff val="25000"/>
                  </a:schemeClr>
                </a:solidFill>
              </a:rPr>
              <a:t>Events &amp; User Group</a:t>
            </a:r>
          </a:p>
          <a:p>
            <a:pPr lvl="1">
              <a:spcBef>
                <a:spcPts val="0"/>
              </a:spcBef>
              <a:spcAft>
                <a:spcPts val="0"/>
              </a:spcAft>
            </a:pPr>
            <a:r>
              <a:rPr lang="en-US" sz="1800" dirty="0">
                <a:solidFill>
                  <a:schemeClr val="tx1">
                    <a:lumMod val="75000"/>
                    <a:lumOff val="25000"/>
                  </a:schemeClr>
                </a:solidFill>
              </a:rPr>
              <a:t>Dublin Power BI UG Leader</a:t>
            </a:r>
          </a:p>
          <a:p>
            <a:pPr lvl="1">
              <a:spcBef>
                <a:spcPts val="0"/>
              </a:spcBef>
              <a:spcAft>
                <a:spcPts val="0"/>
              </a:spcAft>
            </a:pPr>
            <a:r>
              <a:rPr lang="en-US" sz="1800" dirty="0">
                <a:solidFill>
                  <a:schemeClr val="tx1">
                    <a:lumMod val="75000"/>
                    <a:lumOff val="25000"/>
                  </a:schemeClr>
                </a:solidFill>
              </a:rPr>
              <a:t>Data Ceili 8-9 June 2023</a:t>
            </a:r>
          </a:p>
        </p:txBody>
      </p:sp>
      <p:pic>
        <p:nvPicPr>
          <p:cNvPr id="6" name="Picture Placeholder 5">
            <a:extLst>
              <a:ext uri="{FF2B5EF4-FFF2-40B4-BE49-F238E27FC236}">
                <a16:creationId xmlns:a16="http://schemas.microsoft.com/office/drawing/2014/main" id="{24F0F1CF-3652-4B06-AC9E-4F96F8FD212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pic>
        <p:nvPicPr>
          <p:cNvPr id="13" name="Picture 12">
            <a:extLst>
              <a:ext uri="{FF2B5EF4-FFF2-40B4-BE49-F238E27FC236}">
                <a16:creationId xmlns:a16="http://schemas.microsoft.com/office/drawing/2014/main" id="{37B58CF2-560D-4D62-8DBF-4302964B1609}"/>
              </a:ext>
            </a:extLst>
          </p:cNvPr>
          <p:cNvPicPr>
            <a:picLocks noChangeAspect="1"/>
          </p:cNvPicPr>
          <p:nvPr/>
        </p:nvPicPr>
        <p:blipFill>
          <a:blip r:embed="rId3"/>
          <a:stretch>
            <a:fillRect/>
          </a:stretch>
        </p:blipFill>
        <p:spPr>
          <a:xfrm>
            <a:off x="5339885" y="4203390"/>
            <a:ext cx="534764" cy="533871"/>
          </a:xfrm>
          <a:prstGeom prst="rect">
            <a:avLst/>
          </a:prstGeom>
        </p:spPr>
      </p:pic>
      <p:sp>
        <p:nvSpPr>
          <p:cNvPr id="18" name="TextBox 17">
            <a:extLst>
              <a:ext uri="{FF2B5EF4-FFF2-40B4-BE49-F238E27FC236}">
                <a16:creationId xmlns:a16="http://schemas.microsoft.com/office/drawing/2014/main" id="{447DAB3D-C9B8-42D4-B78B-76823F77CE6B}"/>
              </a:ext>
            </a:extLst>
          </p:cNvPr>
          <p:cNvSpPr txBox="1"/>
          <p:nvPr/>
        </p:nvSpPr>
        <p:spPr>
          <a:xfrm>
            <a:off x="5874649" y="4270270"/>
            <a:ext cx="2775385" cy="400110"/>
          </a:xfrm>
          <a:prstGeom prst="rect">
            <a:avLst/>
          </a:prstGeom>
          <a:noFill/>
        </p:spPr>
        <p:txBody>
          <a:bodyPr wrap="square" rtlCol="0">
            <a:spAutoFit/>
          </a:bodyPr>
          <a:lstStyle/>
          <a:p>
            <a:r>
              <a:rPr lang="en-IE" sz="2000" dirty="0">
                <a:solidFill>
                  <a:schemeClr val="tx1">
                    <a:lumMod val="65000"/>
                    <a:lumOff val="35000"/>
                  </a:schemeClr>
                </a:solidFill>
                <a:latin typeface="Segoe UI" panose="020B0502040204020203" pitchFamily="34" charset="0"/>
                <a:cs typeface="Segoe UI" panose="020B0502040204020203" pitchFamily="34" charset="0"/>
              </a:rPr>
              <a:t>@</a:t>
            </a:r>
            <a:r>
              <a:rPr lang="en-IE" sz="2000" dirty="0" err="1">
                <a:solidFill>
                  <a:schemeClr val="tx1">
                    <a:lumMod val="65000"/>
                    <a:lumOff val="35000"/>
                  </a:schemeClr>
                </a:solidFill>
                <a:latin typeface="Segoe UI" panose="020B0502040204020203" pitchFamily="34" charset="0"/>
                <a:cs typeface="Segoe UI" panose="020B0502040204020203" pitchFamily="34" charset="0"/>
              </a:rPr>
              <a:t>benrebooted</a:t>
            </a:r>
            <a:endParaRPr lang="en-IE" sz="2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4" name="Picture 3" descr="A close up of a sign&#10;&#10;Description automatically generated">
            <a:extLst>
              <a:ext uri="{FF2B5EF4-FFF2-40B4-BE49-F238E27FC236}">
                <a16:creationId xmlns:a16="http://schemas.microsoft.com/office/drawing/2014/main" id="{49C3F8E3-D654-46D8-A80D-EAE8C3429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7875" y="3936757"/>
            <a:ext cx="914402" cy="1447803"/>
          </a:xfrm>
          <a:prstGeom prst="rect">
            <a:avLst/>
          </a:prstGeom>
        </p:spPr>
      </p:pic>
      <p:pic>
        <p:nvPicPr>
          <p:cNvPr id="5" name="Graphic 4">
            <a:extLst>
              <a:ext uri="{FF2B5EF4-FFF2-40B4-BE49-F238E27FC236}">
                <a16:creationId xmlns:a16="http://schemas.microsoft.com/office/drawing/2014/main" id="{39D65DB9-5180-E36F-9BE5-85D8B09140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9885" y="4943307"/>
            <a:ext cx="533870" cy="533870"/>
          </a:xfrm>
          <a:prstGeom prst="rect">
            <a:avLst/>
          </a:prstGeom>
        </p:spPr>
      </p:pic>
      <p:sp>
        <p:nvSpPr>
          <p:cNvPr id="8" name="TextBox 7">
            <a:extLst>
              <a:ext uri="{FF2B5EF4-FFF2-40B4-BE49-F238E27FC236}">
                <a16:creationId xmlns:a16="http://schemas.microsoft.com/office/drawing/2014/main" id="{1A338EF7-E14E-8A38-2DDA-768E8A10F039}"/>
              </a:ext>
            </a:extLst>
          </p:cNvPr>
          <p:cNvSpPr txBox="1"/>
          <p:nvPr/>
        </p:nvSpPr>
        <p:spPr>
          <a:xfrm>
            <a:off x="5929682" y="5010187"/>
            <a:ext cx="2775385" cy="400110"/>
          </a:xfrm>
          <a:prstGeom prst="rect">
            <a:avLst/>
          </a:prstGeom>
          <a:noFill/>
        </p:spPr>
        <p:txBody>
          <a:bodyPr wrap="square" rtlCol="0">
            <a:spAutoFit/>
          </a:bodyPr>
          <a:lstStyle/>
          <a:p>
            <a:r>
              <a:rPr lang="en-IE" sz="2000" dirty="0">
                <a:solidFill>
                  <a:schemeClr val="tx1">
                    <a:lumMod val="65000"/>
                    <a:lumOff val="35000"/>
                  </a:schemeClr>
                </a:solidFill>
                <a:latin typeface="Segoe UI" panose="020B0502040204020203" pitchFamily="34" charset="0"/>
                <a:cs typeface="Segoe UI" panose="020B0502040204020203" pitchFamily="34" charset="0"/>
              </a:rPr>
              <a:t>/</a:t>
            </a:r>
            <a:r>
              <a:rPr lang="en-IE" sz="2000" dirty="0" err="1">
                <a:solidFill>
                  <a:schemeClr val="tx1">
                    <a:lumMod val="65000"/>
                    <a:lumOff val="35000"/>
                  </a:schemeClr>
                </a:solidFill>
                <a:latin typeface="Segoe UI" panose="020B0502040204020203" pitchFamily="34" charset="0"/>
                <a:cs typeface="Segoe UI" panose="020B0502040204020203" pitchFamily="34" charset="0"/>
              </a:rPr>
              <a:t>benonline</a:t>
            </a:r>
            <a:endParaRPr lang="en-IE" sz="2000" dirty="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380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p:txBody>
          <a:bodyPr/>
          <a:lstStyle/>
          <a:p>
            <a:r>
              <a:rPr lang="en-US" dirty="0"/>
              <a:t>Agenda</a:t>
            </a:r>
          </a:p>
        </p:txBody>
      </p:sp>
      <p:sp>
        <p:nvSpPr>
          <p:cNvPr id="17" name="Text Placeholder 16">
            <a:extLst>
              <a:ext uri="{FF2B5EF4-FFF2-40B4-BE49-F238E27FC236}">
                <a16:creationId xmlns:a16="http://schemas.microsoft.com/office/drawing/2014/main" id="{214558DA-2A18-4CE6-8F93-F3E443E9DB10}"/>
              </a:ext>
            </a:extLst>
          </p:cNvPr>
          <p:cNvSpPr>
            <a:spLocks noGrp="1"/>
          </p:cNvSpPr>
          <p:nvPr>
            <p:ph type="body" sz="quarter" idx="15"/>
          </p:nvPr>
        </p:nvSpPr>
        <p:spPr/>
        <p:txBody>
          <a:bodyPr/>
          <a:lstStyle/>
          <a:p>
            <a:r>
              <a:rPr lang="en-US" dirty="0"/>
              <a:t>Navigation</a:t>
            </a:r>
          </a:p>
          <a:p>
            <a:r>
              <a:rPr lang="en-US" dirty="0"/>
              <a:t>Design</a:t>
            </a:r>
          </a:p>
          <a:p>
            <a:r>
              <a:rPr lang="en-US" dirty="0"/>
              <a:t>Visuals</a:t>
            </a:r>
          </a:p>
          <a:p>
            <a:r>
              <a:rPr lang="en-US" dirty="0"/>
              <a:t>User engagement</a:t>
            </a:r>
          </a:p>
        </p:txBody>
      </p:sp>
      <p:sp>
        <p:nvSpPr>
          <p:cNvPr id="23" name="Slide Number Placeholder 22">
            <a:extLst>
              <a:ext uri="{FF2B5EF4-FFF2-40B4-BE49-F238E27FC236}">
                <a16:creationId xmlns:a16="http://schemas.microsoft.com/office/drawing/2014/main" id="{0C4DF4FB-A8BF-4DC6-9624-90AE8DCF0A8F}"/>
              </a:ext>
            </a:extLst>
          </p:cNvPr>
          <p:cNvSpPr>
            <a:spLocks noGrp="1"/>
          </p:cNvSpPr>
          <p:nvPr>
            <p:ph type="sldNum" sz="quarter" idx="16"/>
          </p:nvPr>
        </p:nvSpPr>
        <p:spPr/>
        <p:txBody>
          <a:bodyPr/>
          <a:lstStyle/>
          <a:p>
            <a:fld id="{8C0F1AFD-8661-40A0-AD37-562EE21B6C3F}" type="slidenum">
              <a:rPr lang="en-US" smtClean="0"/>
              <a:pPr/>
              <a:t>3</a:t>
            </a:fld>
            <a:endParaRPr lang="en-US" dirty="0"/>
          </a:p>
        </p:txBody>
      </p:sp>
      <p:pic>
        <p:nvPicPr>
          <p:cNvPr id="10" name="Picture Placeholder 9">
            <a:extLst>
              <a:ext uri="{FF2B5EF4-FFF2-40B4-BE49-F238E27FC236}">
                <a16:creationId xmlns:a16="http://schemas.microsoft.com/office/drawing/2014/main" id="{EDE5DDAA-51E9-40AF-BE8A-08BAA05C149E}"/>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5507" r="5507"/>
          <a:stretch>
            <a:fillRect/>
          </a:stretch>
        </p:blipFill>
        <p:spPr/>
      </p:pic>
    </p:spTree>
    <p:extLst>
      <p:ext uri="{BB962C8B-B14F-4D97-AF65-F5344CB8AC3E}">
        <p14:creationId xmlns:p14="http://schemas.microsoft.com/office/powerpoint/2010/main" val="454276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4" name="Slide Number Placeholder 3"/>
          <p:cNvSpPr>
            <a:spLocks noGrp="1"/>
          </p:cNvSpPr>
          <p:nvPr>
            <p:ph type="sldNum" sz="quarter" idx="12"/>
          </p:nvPr>
        </p:nvSpPr>
        <p:spPr/>
        <p:txBody>
          <a:bodyPr/>
          <a:lstStyle/>
          <a:p>
            <a:fld id="{03DA9AB3-B3BD-4426-A254-F3AB4F55E225}" type="slidenum">
              <a:rPr lang="en-US" smtClean="0"/>
              <a:pPr/>
              <a:t>4</a:t>
            </a:fld>
            <a:endParaRPr lang="en-US"/>
          </a:p>
        </p:txBody>
      </p:sp>
      <p:sp>
        <p:nvSpPr>
          <p:cNvPr id="6" name="Content Placeholder 5">
            <a:extLst>
              <a:ext uri="{FF2B5EF4-FFF2-40B4-BE49-F238E27FC236}">
                <a16:creationId xmlns:a16="http://schemas.microsoft.com/office/drawing/2014/main" id="{63306448-69F0-C876-4657-C96D0D3AF407}"/>
              </a:ext>
            </a:extLst>
          </p:cNvPr>
          <p:cNvSpPr>
            <a:spLocks noGrp="1"/>
          </p:cNvSpPr>
          <p:nvPr>
            <p:ph idx="1"/>
          </p:nvPr>
        </p:nvSpPr>
        <p:spPr>
          <a:xfrm>
            <a:off x="990601" y="1340191"/>
            <a:ext cx="8166099" cy="4433888"/>
          </a:xfrm>
        </p:spPr>
        <p:txBody>
          <a:bodyPr/>
          <a:lstStyle/>
          <a:p>
            <a:endParaRPr lang="en-IE"/>
          </a:p>
        </p:txBody>
      </p:sp>
      <p:pic>
        <p:nvPicPr>
          <p:cNvPr id="7" name="Graphic 6" descr="Harvey Balls 10% with solid fill">
            <a:extLst>
              <a:ext uri="{FF2B5EF4-FFF2-40B4-BE49-F238E27FC236}">
                <a16:creationId xmlns:a16="http://schemas.microsoft.com/office/drawing/2014/main" id="{8814069D-8CC4-AE53-1EAA-AC96C60EAA0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1592" y="2821872"/>
            <a:ext cx="360000" cy="360000"/>
          </a:xfrm>
          <a:prstGeom prst="rect">
            <a:avLst/>
          </a:prstGeom>
        </p:spPr>
      </p:pic>
      <p:pic>
        <p:nvPicPr>
          <p:cNvPr id="8" name="Graphic 7" descr="Statistics with solid fill">
            <a:extLst>
              <a:ext uri="{FF2B5EF4-FFF2-40B4-BE49-F238E27FC236}">
                <a16:creationId xmlns:a16="http://schemas.microsoft.com/office/drawing/2014/main" id="{DCFAAAE3-97BA-AAB6-E51F-4814E28D81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1592" y="2821872"/>
            <a:ext cx="360000" cy="360000"/>
          </a:xfrm>
          <a:prstGeom prst="rect">
            <a:avLst/>
          </a:prstGeom>
        </p:spPr>
      </p:pic>
      <p:pic>
        <p:nvPicPr>
          <p:cNvPr id="9" name="Graphic 8" descr="Bar chart with solid fill">
            <a:extLst>
              <a:ext uri="{FF2B5EF4-FFF2-40B4-BE49-F238E27FC236}">
                <a16:creationId xmlns:a16="http://schemas.microsoft.com/office/drawing/2014/main" id="{C667B61D-5B92-D848-5DFF-B46336F79E7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1592" y="3181872"/>
            <a:ext cx="360000" cy="360000"/>
          </a:xfrm>
          <a:prstGeom prst="rect">
            <a:avLst/>
          </a:prstGeom>
        </p:spPr>
      </p:pic>
      <p:pic>
        <p:nvPicPr>
          <p:cNvPr id="10" name="Graphic 9" descr="Upward trend with solid fill">
            <a:extLst>
              <a:ext uri="{FF2B5EF4-FFF2-40B4-BE49-F238E27FC236}">
                <a16:creationId xmlns:a16="http://schemas.microsoft.com/office/drawing/2014/main" id="{E437C03B-AE5B-7A01-BF3A-A55404369DA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1592" y="3181872"/>
            <a:ext cx="360000" cy="360000"/>
          </a:xfrm>
          <a:prstGeom prst="rect">
            <a:avLst/>
          </a:prstGeom>
        </p:spPr>
      </p:pic>
      <p:sp>
        <p:nvSpPr>
          <p:cNvPr id="11" name="Rectangle 10">
            <a:extLst>
              <a:ext uri="{FF2B5EF4-FFF2-40B4-BE49-F238E27FC236}">
                <a16:creationId xmlns:a16="http://schemas.microsoft.com/office/drawing/2014/main" id="{4BE32DF3-9034-5790-2224-C58D2E821170}"/>
              </a:ext>
            </a:extLst>
          </p:cNvPr>
          <p:cNvSpPr/>
          <p:nvPr/>
        </p:nvSpPr>
        <p:spPr>
          <a:xfrm>
            <a:off x="990599" y="990121"/>
            <a:ext cx="8341744" cy="51672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11">
            <a:extLst>
              <a:ext uri="{FF2B5EF4-FFF2-40B4-BE49-F238E27FC236}">
                <a16:creationId xmlns:a16="http://schemas.microsoft.com/office/drawing/2014/main" id="{5FC9393E-638F-20C8-C64F-B84EE593E203}"/>
              </a:ext>
            </a:extLst>
          </p:cNvPr>
          <p:cNvSpPr/>
          <p:nvPr/>
        </p:nvSpPr>
        <p:spPr>
          <a:xfrm>
            <a:off x="4574392" y="2724672"/>
            <a:ext cx="914400" cy="91440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Graphic 12" descr="Harvey Balls 10% with solid fill">
            <a:extLst>
              <a:ext uri="{FF2B5EF4-FFF2-40B4-BE49-F238E27FC236}">
                <a16:creationId xmlns:a16="http://schemas.microsoft.com/office/drawing/2014/main" id="{603107D7-2BCA-F186-E596-6C43CCE182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3192" y="2821872"/>
            <a:ext cx="360000" cy="360000"/>
          </a:xfrm>
          <a:prstGeom prst="rect">
            <a:avLst/>
          </a:prstGeom>
        </p:spPr>
      </p:pic>
      <p:pic>
        <p:nvPicPr>
          <p:cNvPr id="14" name="Graphic 13" descr="Statistics with solid fill">
            <a:extLst>
              <a:ext uri="{FF2B5EF4-FFF2-40B4-BE49-F238E27FC236}">
                <a16:creationId xmlns:a16="http://schemas.microsoft.com/office/drawing/2014/main" id="{7FBF7EF7-B6F6-35C4-5055-6D237D2E923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3192" y="2821872"/>
            <a:ext cx="360000" cy="360000"/>
          </a:xfrm>
          <a:prstGeom prst="rect">
            <a:avLst/>
          </a:prstGeom>
        </p:spPr>
      </p:pic>
      <p:pic>
        <p:nvPicPr>
          <p:cNvPr id="15" name="Graphic 14" descr="Bar chart with solid fill">
            <a:extLst>
              <a:ext uri="{FF2B5EF4-FFF2-40B4-BE49-F238E27FC236}">
                <a16:creationId xmlns:a16="http://schemas.microsoft.com/office/drawing/2014/main" id="{3C62B89D-E520-52FA-B75F-CD7015317F2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3192" y="3181872"/>
            <a:ext cx="360000" cy="360000"/>
          </a:xfrm>
          <a:prstGeom prst="rect">
            <a:avLst/>
          </a:prstGeom>
        </p:spPr>
      </p:pic>
      <p:pic>
        <p:nvPicPr>
          <p:cNvPr id="16" name="Graphic 15" descr="Upward trend with solid fill">
            <a:extLst>
              <a:ext uri="{FF2B5EF4-FFF2-40B4-BE49-F238E27FC236}">
                <a16:creationId xmlns:a16="http://schemas.microsoft.com/office/drawing/2014/main" id="{C91DB60F-02CC-5809-993D-8761D52F1AC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3192" y="3181872"/>
            <a:ext cx="360000" cy="360000"/>
          </a:xfrm>
          <a:prstGeom prst="rect">
            <a:avLst/>
          </a:prstGeom>
        </p:spPr>
      </p:pic>
      <p:sp>
        <p:nvSpPr>
          <p:cNvPr id="17" name="Rectangle 16">
            <a:extLst>
              <a:ext uri="{FF2B5EF4-FFF2-40B4-BE49-F238E27FC236}">
                <a16:creationId xmlns:a16="http://schemas.microsoft.com/office/drawing/2014/main" id="{DCAFA385-F3FA-611D-1B27-999DEDA191A7}"/>
              </a:ext>
            </a:extLst>
          </p:cNvPr>
          <p:cNvSpPr/>
          <p:nvPr/>
        </p:nvSpPr>
        <p:spPr>
          <a:xfrm>
            <a:off x="5585992" y="2724672"/>
            <a:ext cx="914400" cy="91440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8" name="Graphic 17" descr="Harvey Balls 10% with solid fill">
            <a:extLst>
              <a:ext uri="{FF2B5EF4-FFF2-40B4-BE49-F238E27FC236}">
                <a16:creationId xmlns:a16="http://schemas.microsoft.com/office/drawing/2014/main" id="{EC90ACE3-B1BC-C17D-BEE0-D47FAB83D18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0478" y="3833472"/>
            <a:ext cx="360000" cy="360000"/>
          </a:xfrm>
          <a:prstGeom prst="rect">
            <a:avLst/>
          </a:prstGeom>
        </p:spPr>
      </p:pic>
      <p:pic>
        <p:nvPicPr>
          <p:cNvPr id="19" name="Graphic 18" descr="Statistics with solid fill">
            <a:extLst>
              <a:ext uri="{FF2B5EF4-FFF2-40B4-BE49-F238E27FC236}">
                <a16:creationId xmlns:a16="http://schemas.microsoft.com/office/drawing/2014/main" id="{FD1586D9-3FA8-7E6F-0E69-377C0F13894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478" y="3833472"/>
            <a:ext cx="360000" cy="360000"/>
          </a:xfrm>
          <a:prstGeom prst="rect">
            <a:avLst/>
          </a:prstGeom>
        </p:spPr>
      </p:pic>
      <p:pic>
        <p:nvPicPr>
          <p:cNvPr id="20" name="Graphic 19" descr="Bar chart with solid fill">
            <a:extLst>
              <a:ext uri="{FF2B5EF4-FFF2-40B4-BE49-F238E27FC236}">
                <a16:creationId xmlns:a16="http://schemas.microsoft.com/office/drawing/2014/main" id="{7BBC53EA-F3B8-3C6E-5B0F-DB99380426D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60478" y="4193472"/>
            <a:ext cx="360000" cy="360000"/>
          </a:xfrm>
          <a:prstGeom prst="rect">
            <a:avLst/>
          </a:prstGeom>
        </p:spPr>
      </p:pic>
      <p:pic>
        <p:nvPicPr>
          <p:cNvPr id="21" name="Graphic 20" descr="Upward trend with solid fill">
            <a:extLst>
              <a:ext uri="{FF2B5EF4-FFF2-40B4-BE49-F238E27FC236}">
                <a16:creationId xmlns:a16="http://schemas.microsoft.com/office/drawing/2014/main" id="{E5774D40-DED9-0632-AA43-FB4FEFC9829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20478" y="4193472"/>
            <a:ext cx="360000" cy="360000"/>
          </a:xfrm>
          <a:prstGeom prst="rect">
            <a:avLst/>
          </a:prstGeom>
        </p:spPr>
      </p:pic>
      <p:sp>
        <p:nvSpPr>
          <p:cNvPr id="22" name="Rectangle 21">
            <a:extLst>
              <a:ext uri="{FF2B5EF4-FFF2-40B4-BE49-F238E27FC236}">
                <a16:creationId xmlns:a16="http://schemas.microsoft.com/office/drawing/2014/main" id="{86484E84-038A-A472-AEBD-8369DA2D6FB7}"/>
              </a:ext>
            </a:extLst>
          </p:cNvPr>
          <p:cNvSpPr/>
          <p:nvPr/>
        </p:nvSpPr>
        <p:spPr>
          <a:xfrm>
            <a:off x="4563278" y="3736272"/>
            <a:ext cx="914400" cy="91440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3" name="Graphic 22" descr="Harvey Balls 10% with solid fill">
            <a:extLst>
              <a:ext uri="{FF2B5EF4-FFF2-40B4-BE49-F238E27FC236}">
                <a16:creationId xmlns:a16="http://schemas.microsoft.com/office/drawing/2014/main" id="{628A1F7C-7295-9E69-F548-E0A3F054F68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2078" y="3833472"/>
            <a:ext cx="360000" cy="360000"/>
          </a:xfrm>
          <a:prstGeom prst="rect">
            <a:avLst/>
          </a:prstGeom>
        </p:spPr>
      </p:pic>
      <p:pic>
        <p:nvPicPr>
          <p:cNvPr id="24" name="Graphic 23" descr="Statistics with solid fill">
            <a:extLst>
              <a:ext uri="{FF2B5EF4-FFF2-40B4-BE49-F238E27FC236}">
                <a16:creationId xmlns:a16="http://schemas.microsoft.com/office/drawing/2014/main" id="{897F2241-CA2E-8006-0FFB-B1D622173DE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2078" y="3833472"/>
            <a:ext cx="360000" cy="360000"/>
          </a:xfrm>
          <a:prstGeom prst="rect">
            <a:avLst/>
          </a:prstGeom>
        </p:spPr>
      </p:pic>
      <p:pic>
        <p:nvPicPr>
          <p:cNvPr id="25" name="Graphic 24" descr="Bar chart with solid fill">
            <a:extLst>
              <a:ext uri="{FF2B5EF4-FFF2-40B4-BE49-F238E27FC236}">
                <a16:creationId xmlns:a16="http://schemas.microsoft.com/office/drawing/2014/main" id="{6EB91FE3-7792-B26B-45FD-299E9F9EC77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2078" y="4193472"/>
            <a:ext cx="360000" cy="360000"/>
          </a:xfrm>
          <a:prstGeom prst="rect">
            <a:avLst/>
          </a:prstGeom>
        </p:spPr>
      </p:pic>
      <p:pic>
        <p:nvPicPr>
          <p:cNvPr id="26" name="Graphic 25" descr="Upward trend with solid fill">
            <a:extLst>
              <a:ext uri="{FF2B5EF4-FFF2-40B4-BE49-F238E27FC236}">
                <a16:creationId xmlns:a16="http://schemas.microsoft.com/office/drawing/2014/main" id="{4930D614-08A2-E120-27D2-9554CAE522B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2078" y="4193472"/>
            <a:ext cx="360000" cy="360000"/>
          </a:xfrm>
          <a:prstGeom prst="rect">
            <a:avLst/>
          </a:prstGeom>
        </p:spPr>
      </p:pic>
      <p:sp>
        <p:nvSpPr>
          <p:cNvPr id="27" name="Rectangle 26">
            <a:extLst>
              <a:ext uri="{FF2B5EF4-FFF2-40B4-BE49-F238E27FC236}">
                <a16:creationId xmlns:a16="http://schemas.microsoft.com/office/drawing/2014/main" id="{CF961D81-10EA-A28F-2A05-957960CAE0AE}"/>
              </a:ext>
            </a:extLst>
          </p:cNvPr>
          <p:cNvSpPr/>
          <p:nvPr/>
        </p:nvSpPr>
        <p:spPr>
          <a:xfrm>
            <a:off x="5574878" y="3736272"/>
            <a:ext cx="914400" cy="91440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8" name="Picture 27">
            <a:extLst>
              <a:ext uri="{FF2B5EF4-FFF2-40B4-BE49-F238E27FC236}">
                <a16:creationId xmlns:a16="http://schemas.microsoft.com/office/drawing/2014/main" id="{EE7C0E02-75BC-56EE-55D3-DA8DEF2E2066}"/>
              </a:ext>
            </a:extLst>
          </p:cNvPr>
          <p:cNvPicPr>
            <a:picLocks noChangeAspect="1"/>
          </p:cNvPicPr>
          <p:nvPr/>
        </p:nvPicPr>
        <p:blipFill>
          <a:blip r:embed="rId10"/>
          <a:stretch>
            <a:fillRect/>
          </a:stretch>
        </p:blipFill>
        <p:spPr>
          <a:xfrm>
            <a:off x="1792857" y="1350908"/>
            <a:ext cx="2247852" cy="1251609"/>
          </a:xfrm>
          <a:prstGeom prst="rect">
            <a:avLst/>
          </a:prstGeom>
        </p:spPr>
      </p:pic>
      <p:pic>
        <p:nvPicPr>
          <p:cNvPr id="29" name="Picture 28">
            <a:extLst>
              <a:ext uri="{FF2B5EF4-FFF2-40B4-BE49-F238E27FC236}">
                <a16:creationId xmlns:a16="http://schemas.microsoft.com/office/drawing/2014/main" id="{7F702EC7-7B76-05E5-88D7-16B1FB5F935E}"/>
              </a:ext>
            </a:extLst>
          </p:cNvPr>
          <p:cNvPicPr>
            <a:picLocks noChangeAspect="1"/>
          </p:cNvPicPr>
          <p:nvPr/>
        </p:nvPicPr>
        <p:blipFill>
          <a:blip r:embed="rId11"/>
          <a:stretch>
            <a:fillRect/>
          </a:stretch>
        </p:blipFill>
        <p:spPr>
          <a:xfrm>
            <a:off x="2867670" y="2724672"/>
            <a:ext cx="1634488" cy="914399"/>
          </a:xfrm>
          <a:prstGeom prst="rect">
            <a:avLst/>
          </a:prstGeom>
        </p:spPr>
      </p:pic>
      <p:pic>
        <p:nvPicPr>
          <p:cNvPr id="30" name="Picture 29">
            <a:extLst>
              <a:ext uri="{FF2B5EF4-FFF2-40B4-BE49-F238E27FC236}">
                <a16:creationId xmlns:a16="http://schemas.microsoft.com/office/drawing/2014/main" id="{58B2493A-5422-35BA-448B-FB2A5D67E9B4}"/>
              </a:ext>
            </a:extLst>
          </p:cNvPr>
          <p:cNvPicPr>
            <a:picLocks noChangeAspect="1"/>
          </p:cNvPicPr>
          <p:nvPr/>
        </p:nvPicPr>
        <p:blipFill>
          <a:blip r:embed="rId11"/>
          <a:stretch>
            <a:fillRect/>
          </a:stretch>
        </p:blipFill>
        <p:spPr>
          <a:xfrm>
            <a:off x="2867670" y="3736273"/>
            <a:ext cx="1634490" cy="914400"/>
          </a:xfrm>
          <a:prstGeom prst="rect">
            <a:avLst/>
          </a:prstGeom>
        </p:spPr>
      </p:pic>
      <p:pic>
        <p:nvPicPr>
          <p:cNvPr id="31" name="Picture 30">
            <a:extLst>
              <a:ext uri="{FF2B5EF4-FFF2-40B4-BE49-F238E27FC236}">
                <a16:creationId xmlns:a16="http://schemas.microsoft.com/office/drawing/2014/main" id="{28B7D228-731D-2CC9-3E8C-3FD1A6933928}"/>
              </a:ext>
            </a:extLst>
          </p:cNvPr>
          <p:cNvPicPr>
            <a:picLocks noChangeAspect="1"/>
          </p:cNvPicPr>
          <p:nvPr/>
        </p:nvPicPr>
        <p:blipFill>
          <a:blip r:embed="rId12"/>
          <a:stretch>
            <a:fillRect/>
          </a:stretch>
        </p:blipFill>
        <p:spPr>
          <a:xfrm>
            <a:off x="2867009" y="4743894"/>
            <a:ext cx="1635149" cy="914400"/>
          </a:xfrm>
          <a:prstGeom prst="rect">
            <a:avLst/>
          </a:prstGeom>
        </p:spPr>
      </p:pic>
      <p:cxnSp>
        <p:nvCxnSpPr>
          <p:cNvPr id="32" name="Straight Connector 31">
            <a:extLst>
              <a:ext uri="{FF2B5EF4-FFF2-40B4-BE49-F238E27FC236}">
                <a16:creationId xmlns:a16="http://schemas.microsoft.com/office/drawing/2014/main" id="{DFDF6B21-369B-686A-C488-F54ADA7BD29B}"/>
              </a:ext>
            </a:extLst>
          </p:cNvPr>
          <p:cNvCxnSpPr>
            <a:cxnSpLocks/>
          </p:cNvCxnSpPr>
          <p:nvPr/>
        </p:nvCxnSpPr>
        <p:spPr>
          <a:xfrm>
            <a:off x="2293188" y="2586648"/>
            <a:ext cx="0" cy="278569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18B6100-D855-91B0-BB1A-7F2110ADB12D}"/>
              </a:ext>
            </a:extLst>
          </p:cNvPr>
          <p:cNvCxnSpPr>
            <a:cxnSpLocks/>
            <a:stCxn id="29" idx="1"/>
          </p:cNvCxnSpPr>
          <p:nvPr/>
        </p:nvCxnSpPr>
        <p:spPr>
          <a:xfrm flipH="1">
            <a:off x="2293188" y="3181872"/>
            <a:ext cx="57448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9E73D20-D627-7695-69E5-C6D8165F4C09}"/>
              </a:ext>
            </a:extLst>
          </p:cNvPr>
          <p:cNvCxnSpPr>
            <a:cxnSpLocks/>
          </p:cNvCxnSpPr>
          <p:nvPr/>
        </p:nvCxnSpPr>
        <p:spPr>
          <a:xfrm flipH="1">
            <a:off x="2292527" y="4193472"/>
            <a:ext cx="57448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80C7FF9-2975-96DE-C529-EAA5240F012D}"/>
              </a:ext>
            </a:extLst>
          </p:cNvPr>
          <p:cNvCxnSpPr>
            <a:cxnSpLocks/>
          </p:cNvCxnSpPr>
          <p:nvPr/>
        </p:nvCxnSpPr>
        <p:spPr>
          <a:xfrm flipH="1">
            <a:off x="2292527" y="5294702"/>
            <a:ext cx="57448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208EC4-7ECF-B2BD-2071-10E01CE59154}"/>
              </a:ext>
            </a:extLst>
          </p:cNvPr>
          <p:cNvSpPr/>
          <p:nvPr/>
        </p:nvSpPr>
        <p:spPr>
          <a:xfrm>
            <a:off x="6601244" y="2724672"/>
            <a:ext cx="914400" cy="91440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7" name="Graphic 36" descr="Table with solid fill">
            <a:extLst>
              <a:ext uri="{FF2B5EF4-FFF2-40B4-BE49-F238E27FC236}">
                <a16:creationId xmlns:a16="http://schemas.microsoft.com/office/drawing/2014/main" id="{CB375888-4046-BAD0-0B4E-6F07A582D9A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52792" y="2794271"/>
            <a:ext cx="360000" cy="360000"/>
          </a:xfrm>
          <a:prstGeom prst="rect">
            <a:avLst/>
          </a:prstGeom>
        </p:spPr>
      </p:pic>
      <p:pic>
        <p:nvPicPr>
          <p:cNvPr id="38" name="Graphic 37" descr="Table with solid fill">
            <a:extLst>
              <a:ext uri="{FF2B5EF4-FFF2-40B4-BE49-F238E27FC236}">
                <a16:creationId xmlns:a16="http://schemas.microsoft.com/office/drawing/2014/main" id="{91E052BD-2BEC-21F7-7C73-075577711E9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84218" y="2794271"/>
            <a:ext cx="360000" cy="360000"/>
          </a:xfrm>
          <a:prstGeom prst="rect">
            <a:avLst/>
          </a:prstGeom>
        </p:spPr>
      </p:pic>
      <p:pic>
        <p:nvPicPr>
          <p:cNvPr id="39" name="Graphic 38" descr="Table with solid fill">
            <a:extLst>
              <a:ext uri="{FF2B5EF4-FFF2-40B4-BE49-F238E27FC236}">
                <a16:creationId xmlns:a16="http://schemas.microsoft.com/office/drawing/2014/main" id="{07D73D20-B44E-9AFB-12AD-74B63F13389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52792" y="3154271"/>
            <a:ext cx="360000" cy="360000"/>
          </a:xfrm>
          <a:prstGeom prst="rect">
            <a:avLst/>
          </a:prstGeom>
        </p:spPr>
      </p:pic>
      <p:pic>
        <p:nvPicPr>
          <p:cNvPr id="40" name="Graphic 39" descr="Table with solid fill">
            <a:extLst>
              <a:ext uri="{FF2B5EF4-FFF2-40B4-BE49-F238E27FC236}">
                <a16:creationId xmlns:a16="http://schemas.microsoft.com/office/drawing/2014/main" id="{E53D2434-0534-31D0-6C67-128B8181A7E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84218" y="3154271"/>
            <a:ext cx="360000" cy="360000"/>
          </a:xfrm>
          <a:prstGeom prst="rect">
            <a:avLst/>
          </a:prstGeom>
        </p:spPr>
      </p:pic>
      <p:cxnSp>
        <p:nvCxnSpPr>
          <p:cNvPr id="41" name="Connector: Curved 40">
            <a:extLst>
              <a:ext uri="{FF2B5EF4-FFF2-40B4-BE49-F238E27FC236}">
                <a16:creationId xmlns:a16="http://schemas.microsoft.com/office/drawing/2014/main" id="{361ED0B7-1CC3-2FF6-1BB0-0C7F5E038060}"/>
              </a:ext>
            </a:extLst>
          </p:cNvPr>
          <p:cNvCxnSpPr>
            <a:cxnSpLocks/>
            <a:stCxn id="12" idx="0"/>
            <a:endCxn id="17" idx="0"/>
          </p:cNvCxnSpPr>
          <p:nvPr/>
        </p:nvCxnSpPr>
        <p:spPr>
          <a:xfrm rot="5400000" flipH="1" flipV="1">
            <a:off x="5537392" y="2218872"/>
            <a:ext cx="12700" cy="1011600"/>
          </a:xfrm>
          <a:prstGeom prst="curvedConnector3">
            <a:avLst>
              <a:gd name="adj1" fmla="val 180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640284CC-9B48-393A-FAC8-0E5E441909BB}"/>
              </a:ext>
            </a:extLst>
          </p:cNvPr>
          <p:cNvCxnSpPr>
            <a:cxnSpLocks/>
            <a:stCxn id="17" idx="0"/>
            <a:endCxn id="36" idx="0"/>
          </p:cNvCxnSpPr>
          <p:nvPr/>
        </p:nvCxnSpPr>
        <p:spPr>
          <a:xfrm rot="5400000" flipH="1" flipV="1">
            <a:off x="6550818" y="2217046"/>
            <a:ext cx="12700" cy="1015252"/>
          </a:xfrm>
          <a:prstGeom prst="curvedConnector3">
            <a:avLst>
              <a:gd name="adj1" fmla="val 180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4BC2DE5-A961-7D60-7BA2-2489E70224F3}"/>
              </a:ext>
            </a:extLst>
          </p:cNvPr>
          <p:cNvSpPr txBox="1"/>
          <p:nvPr/>
        </p:nvSpPr>
        <p:spPr>
          <a:xfrm>
            <a:off x="7707254" y="990121"/>
            <a:ext cx="1661032" cy="369332"/>
          </a:xfrm>
          <a:prstGeom prst="rect">
            <a:avLst/>
          </a:prstGeom>
          <a:noFill/>
        </p:spPr>
        <p:txBody>
          <a:bodyPr wrap="none" rtlCol="0">
            <a:spAutoFit/>
          </a:bodyPr>
          <a:lstStyle/>
          <a:p>
            <a:r>
              <a:rPr lang="en-IE" dirty="0"/>
              <a:t>Published App</a:t>
            </a:r>
          </a:p>
        </p:txBody>
      </p:sp>
    </p:spTree>
    <p:extLst>
      <p:ext uri="{BB962C8B-B14F-4D97-AF65-F5344CB8AC3E}">
        <p14:creationId xmlns:p14="http://schemas.microsoft.com/office/powerpoint/2010/main" val="2855644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Branding &amp; Navigation</a:t>
            </a:r>
          </a:p>
        </p:txBody>
      </p:sp>
      <p:sp>
        <p:nvSpPr>
          <p:cNvPr id="3" name="Content Placeholder 2"/>
          <p:cNvSpPr>
            <a:spLocks noGrp="1"/>
          </p:cNvSpPr>
          <p:nvPr>
            <p:ph idx="1"/>
          </p:nvPr>
        </p:nvSpPr>
        <p:spPr/>
        <p:txBody>
          <a:bodyPr>
            <a:normAutofit/>
          </a:bodyPr>
          <a:lstStyle/>
          <a:p>
            <a:pPr lvl="0"/>
            <a:r>
              <a:rPr lang="en-US" dirty="0"/>
              <a:t>Product Naming/Brand</a:t>
            </a:r>
          </a:p>
          <a:p>
            <a:pPr lvl="0"/>
            <a:r>
              <a:rPr lang="en-US" dirty="0"/>
              <a:t>Workspace </a:t>
            </a:r>
            <a:r>
              <a:rPr lang="en-US" dirty="0" err="1"/>
              <a:t>utilisation</a:t>
            </a:r>
            <a:endParaRPr lang="en-US" dirty="0"/>
          </a:p>
          <a:p>
            <a:pPr lvl="1"/>
            <a:r>
              <a:rPr lang="en-US" sz="1600" dirty="0"/>
              <a:t>Developers &amp; power users only</a:t>
            </a:r>
          </a:p>
          <a:p>
            <a:pPr lvl="0"/>
            <a:r>
              <a:rPr lang="en-US" dirty="0"/>
              <a:t>Published App</a:t>
            </a:r>
          </a:p>
          <a:p>
            <a:pPr lvl="1"/>
            <a:r>
              <a:rPr lang="en-US" sz="1600" dirty="0"/>
              <a:t>Consumer focused</a:t>
            </a:r>
          </a:p>
          <a:p>
            <a:pPr lvl="1"/>
            <a:r>
              <a:rPr lang="en-US" sz="1600" dirty="0"/>
              <a:t>Usage of audiences</a:t>
            </a:r>
          </a:p>
          <a:p>
            <a:r>
              <a:rPr lang="en-US" dirty="0"/>
              <a:t>Report Page</a:t>
            </a:r>
          </a:p>
          <a:p>
            <a:pPr lvl="1"/>
            <a:r>
              <a:rPr lang="en-US" sz="1600" dirty="0"/>
              <a:t>Landing page</a:t>
            </a:r>
          </a:p>
          <a:p>
            <a:pPr lvl="1"/>
            <a:r>
              <a:rPr lang="en-US" sz="1600" dirty="0"/>
              <a:t>Navigation bar</a:t>
            </a:r>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03DA9AB3-B3BD-4426-A254-F3AB4F55E225}" type="slidenum">
              <a:rPr lang="en-US" smtClean="0"/>
              <a:pPr/>
              <a:t>5</a:t>
            </a:fld>
            <a:endParaRPr lang="en-US"/>
          </a:p>
        </p:txBody>
      </p:sp>
      <p:pic>
        <p:nvPicPr>
          <p:cNvPr id="6" name="Picture 5">
            <a:extLst>
              <a:ext uri="{FF2B5EF4-FFF2-40B4-BE49-F238E27FC236}">
                <a16:creationId xmlns:a16="http://schemas.microsoft.com/office/drawing/2014/main" id="{E8EBEF04-9F2B-6203-BA81-89C827363339}"/>
              </a:ext>
            </a:extLst>
          </p:cNvPr>
          <p:cNvPicPr>
            <a:picLocks noChangeAspect="1"/>
          </p:cNvPicPr>
          <p:nvPr/>
        </p:nvPicPr>
        <p:blipFill>
          <a:blip r:embed="rId2"/>
          <a:stretch>
            <a:fillRect/>
          </a:stretch>
        </p:blipFill>
        <p:spPr>
          <a:xfrm>
            <a:off x="6778486" y="1146467"/>
            <a:ext cx="4662083" cy="2193771"/>
          </a:xfrm>
          <a:prstGeom prst="rect">
            <a:avLst/>
          </a:prstGeom>
        </p:spPr>
      </p:pic>
      <p:pic>
        <p:nvPicPr>
          <p:cNvPr id="8" name="Picture 7">
            <a:extLst>
              <a:ext uri="{FF2B5EF4-FFF2-40B4-BE49-F238E27FC236}">
                <a16:creationId xmlns:a16="http://schemas.microsoft.com/office/drawing/2014/main" id="{CF78BA81-3F0C-38CA-4F69-04F921DAE93D}"/>
              </a:ext>
            </a:extLst>
          </p:cNvPr>
          <p:cNvPicPr>
            <a:picLocks noChangeAspect="1"/>
          </p:cNvPicPr>
          <p:nvPr/>
        </p:nvPicPr>
        <p:blipFill>
          <a:blip r:embed="rId3"/>
          <a:stretch>
            <a:fillRect/>
          </a:stretch>
        </p:blipFill>
        <p:spPr>
          <a:xfrm>
            <a:off x="7780867" y="3206794"/>
            <a:ext cx="3576839" cy="2023073"/>
          </a:xfrm>
          <a:prstGeom prst="rect">
            <a:avLst/>
          </a:prstGeom>
        </p:spPr>
      </p:pic>
    </p:spTree>
    <p:extLst>
      <p:ext uri="{BB962C8B-B14F-4D97-AF65-F5344CB8AC3E}">
        <p14:creationId xmlns:p14="http://schemas.microsoft.com/office/powerpoint/2010/main" val="105018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
        <p:nvSpPr>
          <p:cNvPr id="3" name="Content Placeholder 2"/>
          <p:cNvSpPr>
            <a:spLocks noGrp="1"/>
          </p:cNvSpPr>
          <p:nvPr>
            <p:ph idx="1"/>
          </p:nvPr>
        </p:nvSpPr>
        <p:spPr/>
        <p:txBody>
          <a:bodyPr>
            <a:normAutofit/>
          </a:bodyPr>
          <a:lstStyle/>
          <a:p>
            <a:pPr lvl="0"/>
            <a:r>
              <a:rPr lang="en-US" dirty="0" err="1"/>
              <a:t>Colours</a:t>
            </a:r>
            <a:endParaRPr lang="en-US" dirty="0"/>
          </a:p>
          <a:p>
            <a:pPr lvl="1"/>
            <a:r>
              <a:rPr lang="en-US" dirty="0"/>
              <a:t>Theme file</a:t>
            </a:r>
          </a:p>
          <a:p>
            <a:pPr lvl="1"/>
            <a:r>
              <a:rPr lang="en-US" dirty="0"/>
              <a:t>Non-branded visuals</a:t>
            </a:r>
          </a:p>
          <a:p>
            <a:r>
              <a:rPr lang="en-US" dirty="0"/>
              <a:t>Layout</a:t>
            </a:r>
          </a:p>
          <a:p>
            <a:pPr lvl="1"/>
            <a:r>
              <a:rPr lang="en-US" dirty="0"/>
              <a:t>Define arrangement standards</a:t>
            </a:r>
          </a:p>
          <a:p>
            <a:pPr lvl="1"/>
            <a:r>
              <a:rPr lang="en-US" dirty="0"/>
              <a:t>Don’t ask customer</a:t>
            </a:r>
          </a:p>
          <a:p>
            <a:r>
              <a:rPr lang="en-US" dirty="0"/>
              <a:t>Insights journey</a:t>
            </a:r>
          </a:p>
          <a:p>
            <a:pPr lvl="1"/>
            <a:r>
              <a:rPr lang="en-US" dirty="0"/>
              <a:t>Exec </a:t>
            </a:r>
            <a:r>
              <a:rPr lang="en-US" dirty="0">
                <a:sym typeface="Wingdings" panose="05000000000000000000" pitchFamily="2" charset="2"/>
              </a:rPr>
              <a:t> Management  Operations  Exec</a:t>
            </a:r>
          </a:p>
          <a:p>
            <a:pPr lvl="1"/>
            <a:r>
              <a:rPr lang="en-US" dirty="0">
                <a:sym typeface="Wingdings" panose="05000000000000000000" pitchFamily="2" charset="2"/>
              </a:rPr>
              <a:t>Drilldown/drill through</a:t>
            </a:r>
          </a:p>
          <a:p>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03DA9AB3-B3BD-4426-A254-F3AB4F55E225}" type="slidenum">
              <a:rPr lang="en-US" smtClean="0"/>
              <a:pPr/>
              <a:t>6</a:t>
            </a:fld>
            <a:endParaRPr lang="en-US"/>
          </a:p>
        </p:txBody>
      </p:sp>
      <p:pic>
        <p:nvPicPr>
          <p:cNvPr id="6" name="Picture 5">
            <a:extLst>
              <a:ext uri="{FF2B5EF4-FFF2-40B4-BE49-F238E27FC236}">
                <a16:creationId xmlns:a16="http://schemas.microsoft.com/office/drawing/2014/main" id="{392D8E3D-4EA9-3391-5477-51B506AE3C2C}"/>
              </a:ext>
            </a:extLst>
          </p:cNvPr>
          <p:cNvPicPr>
            <a:picLocks noChangeAspect="1"/>
          </p:cNvPicPr>
          <p:nvPr/>
        </p:nvPicPr>
        <p:blipFill>
          <a:blip r:embed="rId2"/>
          <a:stretch>
            <a:fillRect/>
          </a:stretch>
        </p:blipFill>
        <p:spPr>
          <a:xfrm>
            <a:off x="6011263" y="1595534"/>
            <a:ext cx="5681522" cy="3520730"/>
          </a:xfrm>
          <a:prstGeom prst="rect">
            <a:avLst/>
          </a:prstGeom>
        </p:spPr>
      </p:pic>
      <p:sp>
        <p:nvSpPr>
          <p:cNvPr id="7" name="TextBox 6">
            <a:extLst>
              <a:ext uri="{FF2B5EF4-FFF2-40B4-BE49-F238E27FC236}">
                <a16:creationId xmlns:a16="http://schemas.microsoft.com/office/drawing/2014/main" id="{40321A12-3816-685C-54DB-8A4CB8611310}"/>
              </a:ext>
            </a:extLst>
          </p:cNvPr>
          <p:cNvSpPr txBox="1"/>
          <p:nvPr/>
        </p:nvSpPr>
        <p:spPr>
          <a:xfrm rot="20289549">
            <a:off x="8047496" y="1385088"/>
            <a:ext cx="1264000" cy="646331"/>
          </a:xfrm>
          <a:prstGeom prst="rect">
            <a:avLst/>
          </a:prstGeom>
          <a:solidFill>
            <a:schemeClr val="accent6"/>
          </a:solidFill>
          <a:ln>
            <a:solidFill>
              <a:schemeClr val="accent6"/>
            </a:solidFill>
          </a:ln>
        </p:spPr>
        <p:txBody>
          <a:bodyPr wrap="square" rtlCol="0">
            <a:spAutoFit/>
          </a:bodyPr>
          <a:lstStyle/>
          <a:p>
            <a:r>
              <a:rPr lang="en-US" sz="3600" dirty="0">
                <a:solidFill>
                  <a:schemeClr val="bg1"/>
                </a:solidFill>
              </a:rPr>
              <a:t>VOID</a:t>
            </a:r>
            <a:endParaRPr lang="en-IE" sz="3600" dirty="0">
              <a:solidFill>
                <a:schemeClr val="bg1"/>
              </a:solidFill>
            </a:endParaRPr>
          </a:p>
        </p:txBody>
      </p:sp>
    </p:spTree>
    <p:extLst>
      <p:ext uri="{BB962C8B-B14F-4D97-AF65-F5344CB8AC3E}">
        <p14:creationId xmlns:p14="http://schemas.microsoft.com/office/powerpoint/2010/main" val="2423112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Visuals</a:t>
            </a:r>
          </a:p>
        </p:txBody>
      </p:sp>
      <p:sp>
        <p:nvSpPr>
          <p:cNvPr id="3" name="Content Placeholder 2"/>
          <p:cNvSpPr>
            <a:spLocks noGrp="1"/>
          </p:cNvSpPr>
          <p:nvPr>
            <p:ph idx="1"/>
          </p:nvPr>
        </p:nvSpPr>
        <p:spPr/>
        <p:txBody>
          <a:bodyPr>
            <a:normAutofit/>
          </a:bodyPr>
          <a:lstStyle/>
          <a:p>
            <a:pPr lvl="0"/>
            <a:r>
              <a:rPr lang="en-US" dirty="0"/>
              <a:t>Align to purpose &amp; Insight</a:t>
            </a:r>
          </a:p>
          <a:p>
            <a:pPr lvl="1"/>
            <a:r>
              <a:rPr lang="en-US" dirty="0"/>
              <a:t>Fact, Trend, Outlier, Comparison, Spatial</a:t>
            </a:r>
          </a:p>
          <a:p>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03DA9AB3-B3BD-4426-A254-F3AB4F55E225}" type="slidenum">
              <a:rPr lang="en-US" smtClean="0"/>
              <a:pPr/>
              <a:t>7</a:t>
            </a:fld>
            <a:endParaRPr lang="en-US"/>
          </a:p>
        </p:txBody>
      </p:sp>
      <p:sp>
        <p:nvSpPr>
          <p:cNvPr id="5" name="TextBox 4">
            <a:extLst>
              <a:ext uri="{FF2B5EF4-FFF2-40B4-BE49-F238E27FC236}">
                <a16:creationId xmlns:a16="http://schemas.microsoft.com/office/drawing/2014/main" id="{75B963FA-DAEB-DA95-780E-753CA5FEF407}"/>
              </a:ext>
            </a:extLst>
          </p:cNvPr>
          <p:cNvSpPr txBox="1"/>
          <p:nvPr/>
        </p:nvSpPr>
        <p:spPr>
          <a:xfrm>
            <a:off x="845524" y="3661824"/>
            <a:ext cx="2088000" cy="2031325"/>
          </a:xfrm>
          <a:prstGeom prst="rect">
            <a:avLst/>
          </a:prstGeom>
          <a:noFill/>
        </p:spPr>
        <p:txBody>
          <a:bodyPr wrap="none" rtlCol="0">
            <a:spAutoFit/>
          </a:bodyPr>
          <a:lstStyle/>
          <a:p>
            <a:r>
              <a:rPr lang="en-IE" b="1" dirty="0">
                <a:solidFill>
                  <a:schemeClr val="accent1"/>
                </a:solidFill>
              </a:rPr>
              <a:t>Often</a:t>
            </a:r>
          </a:p>
          <a:p>
            <a:r>
              <a:rPr lang="en-IE" dirty="0"/>
              <a:t>Line</a:t>
            </a:r>
          </a:p>
          <a:p>
            <a:r>
              <a:rPr lang="en-IE" dirty="0"/>
              <a:t>Column/Bar</a:t>
            </a:r>
          </a:p>
          <a:p>
            <a:r>
              <a:rPr lang="en-IE" dirty="0"/>
              <a:t>Card (new version)</a:t>
            </a:r>
          </a:p>
          <a:p>
            <a:r>
              <a:rPr lang="en-IE" dirty="0"/>
              <a:t>Scatter</a:t>
            </a:r>
          </a:p>
          <a:p>
            <a:endParaRPr lang="en-IE" dirty="0"/>
          </a:p>
          <a:p>
            <a:endParaRPr lang="en-IE" dirty="0"/>
          </a:p>
        </p:txBody>
      </p:sp>
      <p:sp>
        <p:nvSpPr>
          <p:cNvPr id="6" name="TextBox 5">
            <a:extLst>
              <a:ext uri="{FF2B5EF4-FFF2-40B4-BE49-F238E27FC236}">
                <a16:creationId xmlns:a16="http://schemas.microsoft.com/office/drawing/2014/main" id="{56D254D5-0E17-B14F-1033-2862E5D05A7D}"/>
              </a:ext>
            </a:extLst>
          </p:cNvPr>
          <p:cNvSpPr txBox="1"/>
          <p:nvPr/>
        </p:nvSpPr>
        <p:spPr>
          <a:xfrm>
            <a:off x="5921730" y="3661824"/>
            <a:ext cx="2088000" cy="2031325"/>
          </a:xfrm>
          <a:prstGeom prst="rect">
            <a:avLst/>
          </a:prstGeom>
          <a:noFill/>
        </p:spPr>
        <p:txBody>
          <a:bodyPr wrap="none" rtlCol="0">
            <a:spAutoFit/>
          </a:bodyPr>
          <a:lstStyle/>
          <a:p>
            <a:r>
              <a:rPr lang="en-IE" b="1" dirty="0">
                <a:solidFill>
                  <a:schemeClr val="accent1"/>
                </a:solidFill>
              </a:rPr>
              <a:t>Never</a:t>
            </a:r>
          </a:p>
          <a:p>
            <a:r>
              <a:rPr lang="en-IE" dirty="0" err="1"/>
              <a:t>Treemap</a:t>
            </a:r>
            <a:endParaRPr lang="en-IE" dirty="0"/>
          </a:p>
          <a:p>
            <a:r>
              <a:rPr lang="en-IE" dirty="0"/>
              <a:t>Key Influencer</a:t>
            </a:r>
          </a:p>
          <a:p>
            <a:r>
              <a:rPr lang="en-IE" dirty="0"/>
              <a:t>Q&amp;A</a:t>
            </a:r>
          </a:p>
          <a:p>
            <a:r>
              <a:rPr lang="en-IE" dirty="0"/>
              <a:t>Funnel</a:t>
            </a:r>
          </a:p>
          <a:p>
            <a:endParaRPr lang="en-IE" dirty="0"/>
          </a:p>
          <a:p>
            <a:endParaRPr lang="en-IE" dirty="0"/>
          </a:p>
        </p:txBody>
      </p:sp>
      <p:sp>
        <p:nvSpPr>
          <p:cNvPr id="7" name="TextBox 6">
            <a:extLst>
              <a:ext uri="{FF2B5EF4-FFF2-40B4-BE49-F238E27FC236}">
                <a16:creationId xmlns:a16="http://schemas.microsoft.com/office/drawing/2014/main" id="{55377335-B321-BAA9-1555-750C9172711C}"/>
              </a:ext>
            </a:extLst>
          </p:cNvPr>
          <p:cNvSpPr txBox="1"/>
          <p:nvPr/>
        </p:nvSpPr>
        <p:spPr>
          <a:xfrm>
            <a:off x="3383627" y="3661824"/>
            <a:ext cx="2088000" cy="2031325"/>
          </a:xfrm>
          <a:prstGeom prst="rect">
            <a:avLst/>
          </a:prstGeom>
          <a:noFill/>
        </p:spPr>
        <p:txBody>
          <a:bodyPr wrap="none" rtlCol="0">
            <a:spAutoFit/>
          </a:bodyPr>
          <a:lstStyle/>
          <a:p>
            <a:r>
              <a:rPr lang="en-IE" b="1" dirty="0">
                <a:solidFill>
                  <a:schemeClr val="accent1"/>
                </a:solidFill>
              </a:rPr>
              <a:t>Sometimes</a:t>
            </a:r>
          </a:p>
          <a:p>
            <a:r>
              <a:rPr lang="en-IE" dirty="0"/>
              <a:t>Pie Chart</a:t>
            </a:r>
          </a:p>
          <a:p>
            <a:r>
              <a:rPr lang="en-IE" dirty="0"/>
              <a:t>Maps</a:t>
            </a:r>
          </a:p>
          <a:p>
            <a:r>
              <a:rPr lang="en-IE" dirty="0"/>
              <a:t>Gauge</a:t>
            </a:r>
          </a:p>
          <a:p>
            <a:r>
              <a:rPr lang="en-IE" dirty="0"/>
              <a:t>Waterfall</a:t>
            </a:r>
          </a:p>
          <a:p>
            <a:endParaRPr lang="en-IE" dirty="0"/>
          </a:p>
          <a:p>
            <a:endParaRPr lang="en-IE" dirty="0"/>
          </a:p>
        </p:txBody>
      </p:sp>
      <p:sp>
        <p:nvSpPr>
          <p:cNvPr id="8" name="TextBox 7">
            <a:extLst>
              <a:ext uri="{FF2B5EF4-FFF2-40B4-BE49-F238E27FC236}">
                <a16:creationId xmlns:a16="http://schemas.microsoft.com/office/drawing/2014/main" id="{9C44329C-B754-0152-2F7F-7D8979F2FAD6}"/>
              </a:ext>
            </a:extLst>
          </p:cNvPr>
          <p:cNvSpPr txBox="1"/>
          <p:nvPr/>
        </p:nvSpPr>
        <p:spPr>
          <a:xfrm>
            <a:off x="8459834" y="3661824"/>
            <a:ext cx="2088000" cy="1477328"/>
          </a:xfrm>
          <a:prstGeom prst="rect">
            <a:avLst/>
          </a:prstGeom>
          <a:noFill/>
        </p:spPr>
        <p:txBody>
          <a:bodyPr wrap="none" rtlCol="0">
            <a:spAutoFit/>
          </a:bodyPr>
          <a:lstStyle/>
          <a:p>
            <a:r>
              <a:rPr lang="en-IE" b="1" dirty="0">
                <a:solidFill>
                  <a:schemeClr val="accent1"/>
                </a:solidFill>
              </a:rPr>
              <a:t>Wildcard</a:t>
            </a:r>
          </a:p>
          <a:p>
            <a:r>
              <a:rPr lang="en-IE" dirty="0"/>
              <a:t>Decomposition Tree</a:t>
            </a:r>
          </a:p>
          <a:p>
            <a:r>
              <a:rPr lang="en-IE" dirty="0"/>
              <a:t>Metrics</a:t>
            </a:r>
          </a:p>
          <a:p>
            <a:r>
              <a:rPr lang="en-IE" dirty="0"/>
              <a:t>Smart Narrative</a:t>
            </a:r>
          </a:p>
          <a:p>
            <a:endParaRPr lang="en-IE" dirty="0"/>
          </a:p>
        </p:txBody>
      </p:sp>
    </p:spTree>
    <p:extLst>
      <p:ext uri="{BB962C8B-B14F-4D97-AF65-F5344CB8AC3E}">
        <p14:creationId xmlns:p14="http://schemas.microsoft.com/office/powerpoint/2010/main" val="58184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a:t>Section Title</a:t>
            </a:r>
            <a:endParaRPr lang="en-US" dirty="0"/>
          </a:p>
        </p:txBody>
      </p:sp>
      <p:sp>
        <p:nvSpPr>
          <p:cNvPr id="4" name="Content Placeholder 3"/>
          <p:cNvSpPr>
            <a:spLocks noGrp="1"/>
          </p:cNvSpPr>
          <p:nvPr>
            <p:ph sz="half" idx="2"/>
          </p:nvPr>
        </p:nvSpPr>
        <p:spPr/>
        <p:txBody>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a:t>
            </a:r>
            <a:r>
              <a:rPr lang="en-US" dirty="0" err="1"/>
              <a:t>semper</a:t>
            </a:r>
            <a:r>
              <a:rPr lang="en-US" dirty="0"/>
              <a:t>.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cursus.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a:t>
            </a:r>
          </a:p>
          <a:p>
            <a:r>
              <a:rPr lang="en-US" dirty="0" err="1"/>
              <a:t>Cras</a:t>
            </a:r>
            <a:r>
              <a:rPr lang="en-US" dirty="0"/>
              <a:t> </a:t>
            </a:r>
            <a:r>
              <a:rPr lang="en-US" dirty="0" err="1"/>
              <a:t>fringilla</a:t>
            </a:r>
            <a:r>
              <a:rPr lang="en-US" dirty="0"/>
              <a:t> </a:t>
            </a:r>
            <a:r>
              <a:rPr lang="en-US" dirty="0" err="1"/>
              <a:t>suscipit</a:t>
            </a:r>
            <a:r>
              <a:rPr lang="en-US" dirty="0"/>
              <a:t> cursus.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a:t>
            </a:r>
            <a:r>
              <a:rPr lang="en-US" dirty="0" err="1"/>
              <a:t>smet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endParaRPr lang="en-US" dirty="0"/>
          </a:p>
        </p:txBody>
      </p:sp>
      <p:sp>
        <p:nvSpPr>
          <p:cNvPr id="5" name="Text Placeholder 4"/>
          <p:cNvSpPr>
            <a:spLocks noGrp="1"/>
          </p:cNvSpPr>
          <p:nvPr>
            <p:ph type="body" sz="quarter" idx="3"/>
          </p:nvPr>
        </p:nvSpPr>
        <p:spPr/>
        <p:txBody>
          <a:bodyPr/>
          <a:lstStyle/>
          <a:p>
            <a:r>
              <a:rPr lang="en-US"/>
              <a:t>Section Title</a:t>
            </a:r>
            <a:endParaRPr lang="en-US" dirty="0"/>
          </a:p>
        </p:txBody>
      </p:sp>
      <p:sp>
        <p:nvSpPr>
          <p:cNvPr id="6" name="Content Placeholder 5"/>
          <p:cNvSpPr>
            <a:spLocks noGrp="1"/>
          </p:cNvSpPr>
          <p:nvPr>
            <p:ph sz="quarter" idx="4"/>
          </p:nvPr>
        </p:nvSpPr>
        <p:spPr/>
        <p:txBody>
          <a:bodyPr/>
          <a:lstStyle/>
          <a:p>
            <a:pPr lvl="0"/>
            <a:r>
              <a:rPr lang="en-US"/>
              <a:t>Lorem ipsum dolor sit amet, consectetur adipiscing elit. Fusce diam tortor, mattis quis dapibus vitae, euismod non purus. Maecenas ut lacus nec mauris feugiat tristique et in metus. Duis congue eros vel lectus semper semper. Nullam finibus nisl ut ligula vestibulum, ut semper ex suscipit. Cras fringilla suscipit cursus. Aenean accumsan malesuada hendrerit. Morbi sit amet dolor ante. Duis quis viverra urna, in ultricies diam.</a:t>
            </a:r>
          </a:p>
          <a:p>
            <a:r>
              <a:rPr lang="en-US"/>
              <a:t>Cras fringilla suscipit cursus. Aenean accumsan malesuada hendrerit. Morbi smet dolor ante. Duis quis viverra urna, in ultricies</a:t>
            </a:r>
            <a:endParaRPr lang="en-US" dirty="0"/>
          </a:p>
        </p:txBody>
      </p:sp>
      <p:sp>
        <p:nvSpPr>
          <p:cNvPr id="7" name="Slide Number Placeholder 6"/>
          <p:cNvSpPr>
            <a:spLocks noGrp="1"/>
          </p:cNvSpPr>
          <p:nvPr>
            <p:ph type="sldNum" sz="quarter" idx="12"/>
          </p:nvPr>
        </p:nvSpPr>
        <p:spPr/>
        <p:txBody>
          <a:bodyPr/>
          <a:lstStyle/>
          <a:p>
            <a:fld id="{03DA9AB3-B3BD-4426-A254-F3AB4F55E225}" type="slidenum">
              <a:rPr lang="en-US" smtClean="0"/>
              <a:pPr/>
              <a:t>8</a:t>
            </a:fld>
            <a:endParaRPr lang="en-US"/>
          </a:p>
        </p:txBody>
      </p:sp>
      <p:sp>
        <p:nvSpPr>
          <p:cNvPr id="2" name="Title 1"/>
          <p:cNvSpPr>
            <a:spLocks noGrp="1"/>
          </p:cNvSpPr>
          <p:nvPr>
            <p:ph type="title"/>
          </p:nvPr>
        </p:nvSpPr>
        <p:spPr/>
        <p:txBody>
          <a:bodyPr/>
          <a:lstStyle/>
          <a:p>
            <a:r>
              <a:rPr lang="en-US"/>
              <a:t>Comparison</a:t>
            </a:r>
            <a:endParaRPr lang="en-US" dirty="0"/>
          </a:p>
        </p:txBody>
      </p:sp>
    </p:spTree>
    <p:extLst>
      <p:ext uri="{BB962C8B-B14F-4D97-AF65-F5344CB8AC3E}">
        <p14:creationId xmlns:p14="http://schemas.microsoft.com/office/powerpoint/2010/main" val="3605991617"/>
      </p:ext>
    </p:extLst>
  </p:cSld>
  <p:clrMapOvr>
    <a:masterClrMapping/>
  </p:clrMapOvr>
</p:sld>
</file>

<file path=ppt/theme/theme1.xml><?xml version="1.0" encoding="utf-8"?>
<a:theme xmlns:a="http://schemas.openxmlformats.org/drawingml/2006/main" name="Office Theme">
  <a:themeElements>
    <a:clrScheme name="Custom 386">
      <a:dk1>
        <a:sysClr val="windowText" lastClr="000000"/>
      </a:dk1>
      <a:lt1>
        <a:sysClr val="window" lastClr="FFFFFF"/>
      </a:lt1>
      <a:dk2>
        <a:srgbClr val="44546A"/>
      </a:dk2>
      <a:lt2>
        <a:srgbClr val="E7E6E6"/>
      </a:lt2>
      <a:accent1>
        <a:srgbClr val="0271AF"/>
      </a:accent1>
      <a:accent2>
        <a:srgbClr val="E57022"/>
      </a:accent2>
      <a:accent3>
        <a:srgbClr val="041F3E"/>
      </a:accent3>
      <a:accent4>
        <a:srgbClr val="92D050"/>
      </a:accent4>
      <a:accent5>
        <a:srgbClr val="FFC000"/>
      </a:accent5>
      <a:accent6>
        <a:srgbClr val="C00000"/>
      </a:accent6>
      <a:hlink>
        <a:srgbClr val="0563C1"/>
      </a:hlink>
      <a:folHlink>
        <a:srgbClr val="954F72"/>
      </a:folHlink>
    </a:clrScheme>
    <a:fontScheme name="Custom 250">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lineo PowerPoint  Template 2019 PPT" id="{2A44FA13-D593-4E07-8451-3BA0FE152C0E}" vid="{7D00E978-D809-4E31-B90D-2B5A275CE4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b3b998e7-1888-41ca-bd62-0927126c1653" xsi:nil="true"/>
    <lcf76f155ced4ddcb4097134ff3c332f xmlns="b3b998e7-1888-41ca-bd62-0927126c1653">
      <Terms xmlns="http://schemas.microsoft.com/office/infopath/2007/PartnerControls"/>
    </lcf76f155ced4ddcb4097134ff3c332f>
    <TaxCatchAll xmlns="24ee8f5b-c579-4d63-a703-d7fdec9d8a7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5A9DF35EA226E4395B3AB26E97B01A2" ma:contentTypeVersion="17" ma:contentTypeDescription="Create a new document." ma:contentTypeScope="" ma:versionID="542d6a712ad6ed9f2e59b352e633d0b3">
  <xsd:schema xmlns:xsd="http://www.w3.org/2001/XMLSchema" xmlns:xs="http://www.w3.org/2001/XMLSchema" xmlns:p="http://schemas.microsoft.com/office/2006/metadata/properties" xmlns:ns2="b3b998e7-1888-41ca-bd62-0927126c1653" xmlns:ns3="24ee8f5b-c579-4d63-a703-d7fdec9d8a7f" targetNamespace="http://schemas.microsoft.com/office/2006/metadata/properties" ma:root="true" ma:fieldsID="26344fe24a7b01e74a455302e7b40dec" ns2:_="" ns3:_="">
    <xsd:import namespace="b3b998e7-1888-41ca-bd62-0927126c1653"/>
    <xsd:import namespace="24ee8f5b-c579-4d63-a703-d7fdec9d8a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b998e7-1888-41ca-bd62-0927126c16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ff26850-5cf9-4b87-b8f9-b6e4dca4d58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ee8f5b-c579-4d63-a703-d7fdec9d8a7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d933a56-323a-41d5-aef9-2c6a773349dc}" ma:internalName="TaxCatchAll" ma:showField="CatchAllData" ma:web="24ee8f5b-c579-4d63-a703-d7fdec9d8a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AA3CB1-2443-4FA1-815D-951C2BDC7424}">
  <ds:schemaRefs>
    <ds:schemaRef ds:uri="http://schemas.microsoft.com/office/2006/metadata/properties"/>
    <ds:schemaRef ds:uri="http://schemas.microsoft.com/office/infopath/2007/PartnerControls"/>
    <ds:schemaRef ds:uri="b3b998e7-1888-41ca-bd62-0927126c1653"/>
    <ds:schemaRef ds:uri="24ee8f5b-c579-4d63-a703-d7fdec9d8a7f"/>
  </ds:schemaRefs>
</ds:datastoreItem>
</file>

<file path=customXml/itemProps2.xml><?xml version="1.0" encoding="utf-8"?>
<ds:datastoreItem xmlns:ds="http://schemas.openxmlformats.org/officeDocument/2006/customXml" ds:itemID="{0B55A54C-7FF7-4B6E-9786-BA781676EA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b998e7-1888-41ca-bd62-0927126c1653"/>
    <ds:schemaRef ds:uri="24ee8f5b-c579-4d63-a703-d7fdec9d8a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C75660-6496-4BAB-8878-FA53D17BE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Datalineo PowerPoint  Template 2019 PPT</Template>
  <TotalTime>0</TotalTime>
  <Words>384</Words>
  <Application>Microsoft Office PowerPoint</Application>
  <PresentationFormat>Widescreen</PresentationFormat>
  <Paragraphs>80</Paragraphs>
  <Slides>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Helvetica</vt:lpstr>
      <vt:lpstr>Segoe UI</vt:lpstr>
      <vt:lpstr>Office Theme</vt:lpstr>
      <vt:lpstr>Power BI to drive positive Customer Feedback</vt:lpstr>
      <vt:lpstr>At your Service!</vt:lpstr>
      <vt:lpstr>Agenda</vt:lpstr>
      <vt:lpstr>Navigation</vt:lpstr>
      <vt:lpstr>Branding &amp; Navigation</vt:lpstr>
      <vt:lpstr>Design</vt:lpstr>
      <vt:lpstr>Visuals</vt:lpstr>
      <vt:lpstr>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Presentation</dc:title>
  <dc:creator>Ben Watt</dc:creator>
  <cp:keywords>www.fiverr.com/branded_pptx</cp:keywords>
  <cp:lastModifiedBy>Ben Watt</cp:lastModifiedBy>
  <cp:revision>5</cp:revision>
  <dcterms:created xsi:type="dcterms:W3CDTF">2019-11-05T10:45:12Z</dcterms:created>
  <dcterms:modified xsi:type="dcterms:W3CDTF">2023-11-27T19:06:56Z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0x010100A5A9DF35EA226E4395B3AB26E97B01A2</vt:lpwstr>
  </property>
  <property fmtid="{D5CDD505-2E9C-101B-9397-08002B2CF9AE}" pid="3" name="Order">
    <vt:r8>2700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MediaServiceImageTags">
    <vt:lpwstr/>
  </property>
</Properties>
</file>